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5" r:id="rId4"/>
    <p:sldId id="266" r:id="rId5"/>
    <p:sldId id="259" r:id="rId6"/>
    <p:sldId id="260" r:id="rId7"/>
    <p:sldId id="267" r:id="rId8"/>
    <p:sldId id="270" r:id="rId9"/>
    <p:sldId id="261" r:id="rId10"/>
    <p:sldId id="262" r:id="rId11"/>
    <p:sldId id="269" r:id="rId12"/>
    <p:sldId id="263" r:id="rId13"/>
    <p:sldId id="264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FF78D1-8739-410D-89CA-F4A761F66B3F}" type="datetimeFigureOut">
              <a:rPr lang="ru-RU" smtClean="0"/>
              <a:pPr/>
              <a:t>01.05.2011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DE62564-D427-4CAC-A6FE-A587829C4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+mn-lt"/>
              </a:rPr>
              <a:t>Математический ералаш</a:t>
            </a:r>
            <a:endParaRPr lang="ru-RU" sz="54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4" name="Рисунок 3" descr="mul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271836"/>
            <a:ext cx="2274110" cy="2728932"/>
          </a:xfrm>
          <a:prstGeom prst="rect">
            <a:avLst/>
          </a:prstGeom>
        </p:spPr>
      </p:pic>
      <p:pic>
        <p:nvPicPr>
          <p:cNvPr id="5" name="Рисунок 4" descr="mult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286124"/>
            <a:ext cx="1861249" cy="275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4287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Переводчики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8186766" cy="43767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Переведите на русский язык греческие слова - моно, </a:t>
            </a:r>
            <a:r>
              <a:rPr lang="ru-RU" dirty="0" err="1" smtClean="0"/>
              <a:t>ди</a:t>
            </a:r>
            <a:r>
              <a:rPr lang="ru-RU" dirty="0" smtClean="0"/>
              <a:t>, поли и латинские - уни, </a:t>
            </a:r>
            <a:r>
              <a:rPr lang="ru-RU" dirty="0" err="1" smtClean="0"/>
              <a:t>би</a:t>
            </a:r>
            <a:r>
              <a:rPr lang="ru-RU" dirty="0" smtClean="0"/>
              <a:t>, мульти</a:t>
            </a:r>
          </a:p>
          <a:p>
            <a:r>
              <a:rPr lang="ru-RU" dirty="0" smtClean="0"/>
              <a:t> Какая цифра в переводе с латинского означает " никакая"? </a:t>
            </a:r>
          </a:p>
          <a:p>
            <a:r>
              <a:rPr lang="ru-RU" dirty="0" smtClean="0"/>
              <a:t> Скажите по-гречески окружность, если для нас это часть страны, области, города, отдаленная от центра. </a:t>
            </a:r>
          </a:p>
          <a:p>
            <a:r>
              <a:rPr lang="ru-RU" dirty="0" smtClean="0"/>
              <a:t> У греков это натянутая тетива, а у нас? </a:t>
            </a:r>
          </a:p>
          <a:p>
            <a:r>
              <a:rPr lang="ru-RU" dirty="0" smtClean="0"/>
              <a:t>Какая математическая единица измерения в переводе с латинского обозначает "ступень, шаг, степень"? </a:t>
            </a:r>
          </a:p>
          <a:p>
            <a:r>
              <a:rPr lang="ru-RU" dirty="0" smtClean="0"/>
              <a:t> Какой геометрический термин образовался от латинского слова "отвесный"? </a:t>
            </a:r>
          </a:p>
          <a:p>
            <a:endParaRPr lang="ru-RU" dirty="0"/>
          </a:p>
        </p:txBody>
      </p:sp>
      <p:pic>
        <p:nvPicPr>
          <p:cNvPr id="5" name="Рисунок 4" descr="988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42852"/>
            <a:ext cx="1381125" cy="166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Научный перевод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357430"/>
            <a:ext cx="7772400" cy="366237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Правильно сориентироваться в пространстве по звуку удается не каждому</a:t>
            </a:r>
          </a:p>
          <a:p>
            <a:pPr lvl="0"/>
            <a:r>
              <a:rPr lang="ru-RU" dirty="0" smtClean="0"/>
              <a:t>Соответствие длительности процесса жизнедеятельности и процесса </a:t>
            </a:r>
            <a:r>
              <a:rPr lang="ru-RU" dirty="0" err="1" smtClean="0"/>
              <a:t>обучаемости</a:t>
            </a:r>
            <a:r>
              <a:rPr lang="ru-RU" dirty="0" smtClean="0"/>
              <a:t> человеческого индивидуума, означающее неизбежное завершение жизненного цикла в состоянии пониженного интеллектуального развития.                </a:t>
            </a:r>
          </a:p>
          <a:p>
            <a:pPr lvl="0"/>
            <a:r>
              <a:rPr lang="ru-RU" dirty="0" smtClean="0"/>
              <a:t>Непригодность к решению боевых задач воинских частей и соединений малой численности в условиях нахождения в открытом пространстве</a:t>
            </a:r>
          </a:p>
          <a:p>
            <a:pPr lvl="0"/>
            <a:r>
              <a:rPr lang="ru-RU" dirty="0" smtClean="0"/>
              <a:t>Нельзя сделать русскую национальную еду несъедобной при помощи продукта переработки суспензии жира в воде.    </a:t>
            </a:r>
          </a:p>
          <a:p>
            <a:r>
              <a:rPr lang="ru-RU" dirty="0" smtClean="0"/>
              <a:t>Производительный труд не является хищным животным и не может переместиться в обычную для этого животного среду обитания.</a:t>
            </a:r>
            <a:endParaRPr lang="ru-RU" dirty="0"/>
          </a:p>
        </p:txBody>
      </p:sp>
      <p:pic>
        <p:nvPicPr>
          <p:cNvPr id="6" name="Рисунок 5" descr="3871944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42852"/>
            <a:ext cx="2228849" cy="2214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«Про бегемотов и жирафов», или «Задачки по цепочке»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4786346" cy="4572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ЗАДАЧА  №  1.   Сколько  нужно  проделать  операций, чтобы  засунуть  бегемота  в  холодильник?                                                                                                                                                 </a:t>
            </a:r>
          </a:p>
          <a:p>
            <a:r>
              <a:rPr lang="ru-RU" sz="1800" b="1" dirty="0" smtClean="0"/>
              <a:t>ЗАДАЧА № 2. Сколько  операций  надо  проделать  для  того, чтобы  положить  жирафа в холодильник?                                         </a:t>
            </a:r>
          </a:p>
          <a:p>
            <a:r>
              <a:rPr lang="ru-RU" sz="1800" b="1" dirty="0" smtClean="0"/>
              <a:t>ЗАДАЧА  № 3.  Бегемот  и  жираф  находятся  на  суше  на  расстоянии  1  километра  от  берега  реки. Кто  из  них  быстрее  добежит  до  воды? </a:t>
            </a:r>
          </a:p>
          <a:p>
            <a:r>
              <a:rPr lang="ru-RU" sz="1800" b="1" dirty="0" smtClean="0"/>
              <a:t>ЗАДАЧА № 4. Сколько  бегемотов  умещается  в  кузове  пятитонного  грузовика?                                                 </a:t>
            </a:r>
          </a:p>
          <a:p>
            <a:r>
              <a:rPr lang="ru-RU" sz="1800" b="1" dirty="0" smtClean="0"/>
              <a:t>ЗАДАЧА № 5. Сколько  поместится  жирафов  в  кузове  пятитонного  грузовика?                                                                              </a:t>
            </a:r>
            <a:endParaRPr lang="ru-RU" sz="1800" b="1" dirty="0"/>
          </a:p>
        </p:txBody>
      </p:sp>
      <p:pic>
        <p:nvPicPr>
          <p:cNvPr id="6" name="Содержимое 5" descr="1257348453801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2" y="1500174"/>
            <a:ext cx="3543308" cy="4572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Математика и музыка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Без чего не могут обойтись охотники, барабанщики и математики? </a:t>
            </a:r>
          </a:p>
          <a:p>
            <a:r>
              <a:rPr lang="ru-RU" b="1" dirty="0" smtClean="0"/>
              <a:t> Люди какой профессии постоянно смотрят на 5 параллельных линий? </a:t>
            </a:r>
            <a:endParaRPr lang="ru-RU" b="1" dirty="0"/>
          </a:p>
        </p:txBody>
      </p:sp>
      <p:pic>
        <p:nvPicPr>
          <p:cNvPr id="6" name="Рисунок 5" descr="stihi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428736"/>
            <a:ext cx="3342808" cy="4752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265881884_owl_cop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662" y="1500174"/>
            <a:ext cx="3949413" cy="42522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1000108"/>
            <a:ext cx="3749040" cy="5429288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/>
              <a:t>Давайте, ребята, давайте считать:</a:t>
            </a:r>
          </a:p>
          <a:p>
            <a:r>
              <a:rPr lang="ru-RU" sz="1600" b="1" dirty="0" smtClean="0"/>
              <a:t>Делить, прибавлять, умножать,    вычитать.</a:t>
            </a:r>
          </a:p>
          <a:p>
            <a:r>
              <a:rPr lang="ru-RU" sz="1600" b="1" dirty="0" smtClean="0"/>
              <a:t>Смекалку свою проявите:</a:t>
            </a:r>
          </a:p>
          <a:p>
            <a:r>
              <a:rPr lang="ru-RU" sz="1600" b="1" dirty="0" smtClean="0"/>
              <a:t>Считайте, рисуйте, чертите!</a:t>
            </a:r>
          </a:p>
          <a:p>
            <a:r>
              <a:rPr lang="ru-RU" sz="1600" b="1" dirty="0" smtClean="0"/>
              <a:t>Вы все молодцы! Вы все удальцы!</a:t>
            </a:r>
          </a:p>
          <a:p>
            <a:r>
              <a:rPr lang="ru-RU" sz="1600" b="1" dirty="0" smtClean="0"/>
              <a:t>И пусть на года любимой всегда</a:t>
            </a:r>
          </a:p>
          <a:p>
            <a:r>
              <a:rPr lang="ru-RU" sz="1600" b="1" dirty="0" smtClean="0"/>
              <a:t>Для вас математика будет!</a:t>
            </a:r>
          </a:p>
          <a:p>
            <a:r>
              <a:rPr lang="ru-RU" sz="1600" b="1" dirty="0" smtClean="0"/>
              <a:t>Она и серьёзна, она и трудна!</a:t>
            </a:r>
          </a:p>
          <a:p>
            <a:r>
              <a:rPr lang="ru-RU" sz="1600" b="1" dirty="0" smtClean="0"/>
              <a:t>Но если чуть-чуть постараться,</a:t>
            </a:r>
          </a:p>
          <a:p>
            <a:r>
              <a:rPr lang="ru-RU" sz="1600" b="1" dirty="0" smtClean="0"/>
              <a:t>То можно и в ней играть и шутить,</a:t>
            </a:r>
          </a:p>
          <a:p>
            <a:r>
              <a:rPr lang="ru-RU" sz="1600" b="1" dirty="0" smtClean="0"/>
              <a:t>Смеяться и улыбаться.</a:t>
            </a:r>
          </a:p>
          <a:p>
            <a:r>
              <a:rPr lang="ru-RU" sz="1600" b="1" dirty="0" smtClean="0"/>
              <a:t>Пусть ставят перед вами задачи,</a:t>
            </a:r>
          </a:p>
          <a:p>
            <a:r>
              <a:rPr lang="ru-RU" sz="1600" b="1" dirty="0" smtClean="0"/>
              <a:t>А вы, поразмыслив, решите их, да?</a:t>
            </a:r>
          </a:p>
          <a:p>
            <a:r>
              <a:rPr lang="ru-RU" sz="1600" b="1" dirty="0" smtClean="0"/>
              <a:t>Желаем вам успехов и удачи!</a:t>
            </a:r>
          </a:p>
          <a:p>
            <a:pPr>
              <a:buNone/>
            </a:pPr>
            <a:endParaRPr lang="ru-RU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357430"/>
            <a:ext cx="7772400" cy="3857652"/>
          </a:xfrm>
        </p:spPr>
        <p:txBody>
          <a:bodyPr/>
          <a:lstStyle/>
          <a:p>
            <a:r>
              <a:rPr lang="ru-RU" sz="3200" i="1" dirty="0" smtClean="0"/>
              <a:t>Математика – наука,</a:t>
            </a:r>
            <a:br>
              <a:rPr lang="ru-RU" sz="3200" i="1" dirty="0" smtClean="0"/>
            </a:br>
            <a:r>
              <a:rPr lang="ru-RU" sz="3200" i="1" dirty="0" smtClean="0"/>
              <a:t>Без неё нам не прожить.</a:t>
            </a:r>
            <a:br>
              <a:rPr lang="ru-RU" sz="3200" i="1" dirty="0" smtClean="0"/>
            </a:br>
            <a:r>
              <a:rPr lang="ru-RU" sz="3200" i="1" dirty="0" smtClean="0"/>
              <a:t>Когда не можешь – это мука!</a:t>
            </a:r>
            <a:br>
              <a:rPr lang="ru-RU" sz="3200" i="1" dirty="0" smtClean="0"/>
            </a:br>
            <a:r>
              <a:rPr lang="ru-RU" sz="3200" i="1" dirty="0" smtClean="0"/>
              <a:t>Когда не хочешь – это скука!</a:t>
            </a:r>
            <a:br>
              <a:rPr lang="ru-RU" sz="3200" i="1" dirty="0" smtClean="0"/>
            </a:br>
            <a:r>
              <a:rPr lang="ru-RU" sz="3200" i="1" dirty="0" smtClean="0"/>
              <a:t>Спешите все!</a:t>
            </a:r>
            <a:br>
              <a:rPr lang="ru-RU" sz="3200" i="1" dirty="0" smtClean="0"/>
            </a:br>
            <a:r>
              <a:rPr lang="ru-RU" sz="3200" i="1" dirty="0" smtClean="0"/>
              <a:t>Мы всех научим</a:t>
            </a:r>
            <a:br>
              <a:rPr lang="ru-RU" sz="3200" i="1" dirty="0" smtClean="0"/>
            </a:br>
            <a:r>
              <a:rPr lang="ru-RU" sz="3200" i="1" dirty="0" smtClean="0"/>
              <a:t>Мозгами быстро шевелить!</a:t>
            </a:r>
            <a:endParaRPr lang="ru-RU" sz="3200" dirty="0" smtClean="0"/>
          </a:p>
          <a:p>
            <a:endParaRPr lang="ru-RU" dirty="0"/>
          </a:p>
        </p:txBody>
      </p:sp>
      <p:pic>
        <p:nvPicPr>
          <p:cNvPr id="4" name="Рисунок 3" descr="Buho bibliotec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0250" y="214290"/>
            <a:ext cx="3333750" cy="3333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4391982" cy="5500726"/>
          </a:xfrm>
        </p:spPr>
        <p:txBody>
          <a:bodyPr>
            <a:normAutofit fontScale="55000" lnSpcReduction="20000"/>
          </a:bodyPr>
          <a:lstStyle/>
          <a:p>
            <a:r>
              <a:rPr lang="ru-RU" sz="3300" b="1" dirty="0" smtClean="0"/>
              <a:t>Арифметика! Даже в каменный век </a:t>
            </a:r>
          </a:p>
          <a:p>
            <a:r>
              <a:rPr lang="ru-RU" sz="3300" b="1" dirty="0" smtClean="0"/>
              <a:t>Обращался к тебе человек. </a:t>
            </a:r>
          </a:p>
          <a:p>
            <a:r>
              <a:rPr lang="ru-RU" sz="3300" b="1" dirty="0" smtClean="0"/>
              <a:t>Без тебя невозможно предметы считать, </a:t>
            </a:r>
          </a:p>
          <a:p>
            <a:r>
              <a:rPr lang="ru-RU" sz="3300" b="1" dirty="0" smtClean="0"/>
              <a:t>Невозможно построить мосты </a:t>
            </a:r>
          </a:p>
          <a:p>
            <a:r>
              <a:rPr lang="ru-RU" sz="3300" b="1" dirty="0" smtClean="0"/>
              <a:t>Там, где сложное, новое надо создать, </a:t>
            </a:r>
          </a:p>
          <a:p>
            <a:r>
              <a:rPr lang="ru-RU" sz="3300" b="1" dirty="0" smtClean="0"/>
              <a:t>Лучшим другом становишься ты. </a:t>
            </a:r>
          </a:p>
          <a:p>
            <a:r>
              <a:rPr lang="ru-RU" sz="3300" b="1" dirty="0" smtClean="0"/>
              <a:t>Если раньше тебе приходилось одной </a:t>
            </a:r>
          </a:p>
          <a:p>
            <a:r>
              <a:rPr lang="ru-RU" sz="3300" b="1" dirty="0" smtClean="0"/>
              <a:t>Много трудных вопросов решать, </a:t>
            </a:r>
          </a:p>
          <a:p>
            <a:r>
              <a:rPr lang="ru-RU" sz="3300" b="1" dirty="0" smtClean="0"/>
              <a:t>То теперь на просторах планеты большой </a:t>
            </a:r>
          </a:p>
          <a:p>
            <a:r>
              <a:rPr lang="ru-RU" sz="3300" b="1" dirty="0" smtClean="0"/>
              <a:t>Ты у нас многодетная мать. </a:t>
            </a:r>
          </a:p>
          <a:p>
            <a:r>
              <a:rPr lang="ru-RU" sz="3300" b="1" dirty="0" smtClean="0"/>
              <a:t>Геометрия, алгебра - дети твои, </a:t>
            </a:r>
          </a:p>
          <a:p>
            <a:r>
              <a:rPr lang="ru-RU" sz="3300" b="1" dirty="0" smtClean="0"/>
              <a:t>С ними в жизнь претворяем мечты, </a:t>
            </a:r>
          </a:p>
          <a:p>
            <a:r>
              <a:rPr lang="ru-RU" sz="3300" b="1" dirty="0" smtClean="0"/>
              <a:t>Но запомни: огромным успехом своим </a:t>
            </a:r>
          </a:p>
          <a:p>
            <a:r>
              <a:rPr lang="ru-RU" sz="3300" b="1" dirty="0" smtClean="0"/>
              <a:t>Человеку обязана ты. </a:t>
            </a:r>
          </a:p>
          <a:p>
            <a:endParaRPr lang="ru-RU" dirty="0"/>
          </a:p>
        </p:txBody>
      </p:sp>
      <p:pic>
        <p:nvPicPr>
          <p:cNvPr id="7" name="Содержимое 6" descr="D667B224428B4B59A8B5E3CA3C558CE2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51042" y="1428737"/>
            <a:ext cx="4132583" cy="42191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История и математика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Петр Первый хорошо знал </a:t>
            </a:r>
            <a:r>
              <a:rPr lang="ru-RU" dirty="0" err="1" smtClean="0"/>
              <a:t>адицию</a:t>
            </a:r>
            <a:r>
              <a:rPr lang="ru-RU" dirty="0" smtClean="0"/>
              <a:t>,  </a:t>
            </a:r>
            <a:r>
              <a:rPr lang="ru-RU" dirty="0" err="1" smtClean="0"/>
              <a:t>субстракцию</a:t>
            </a:r>
            <a:r>
              <a:rPr lang="ru-RU" dirty="0" smtClean="0"/>
              <a:t>, мультипликацию и дивизию. В его времена эти действия знали далеко не все, и Петр настойчиво заставлял изучать это своих сподвижников. Сейчас это знает каждый школьник. Как он это называет? </a:t>
            </a:r>
          </a:p>
          <a:p>
            <a:r>
              <a:rPr lang="ru-RU" dirty="0" smtClean="0"/>
              <a:t>Что на Руси раньше называли " ломаными числами»?</a:t>
            </a:r>
          </a:p>
          <a:p>
            <a:r>
              <a:rPr lang="ru-RU" dirty="0" smtClean="0"/>
              <a:t>Сколько подвигов совершил Геракл?</a:t>
            </a:r>
            <a:endParaRPr lang="ru-RU" dirty="0"/>
          </a:p>
        </p:txBody>
      </p:sp>
      <p:pic>
        <p:nvPicPr>
          <p:cNvPr id="5" name="Содержимое 4" descr="PhotoHandler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805602" y="1646782"/>
            <a:ext cx="3718804" cy="4139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3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5140" y="142852"/>
            <a:ext cx="1785940" cy="1416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Математика и литература 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714744" y="3286124"/>
            <a:ext cx="2295593" cy="3019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оланг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1357298"/>
            <a:ext cx="2341737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ро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57224" y="1428736"/>
            <a:ext cx="2214578" cy="2700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book0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4149039"/>
            <a:ext cx="2428892" cy="1923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Литературная викторина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714348" y="1785926"/>
            <a:ext cx="3749040" cy="4286248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В сказке "Конек-горбунок" мы встречаем следующие слова: "Приезжаю - тьма народу!  Ну ни выходу, ни входу!". </a:t>
            </a:r>
          </a:p>
          <a:p>
            <a:pPr>
              <a:buNone/>
            </a:pPr>
            <a:r>
              <a:rPr lang="ru-RU" sz="2800" dirty="0" smtClean="0"/>
              <a:t>    Сколько было народа? </a:t>
            </a:r>
          </a:p>
          <a:p>
            <a:r>
              <a:rPr lang="ru-RU" sz="2800" dirty="0" smtClean="0"/>
              <a:t>Кто из великих русских писателей составлял задачи по арифметике? </a:t>
            </a:r>
          </a:p>
          <a:p>
            <a:r>
              <a:rPr lang="ru-RU" sz="2800" dirty="0" smtClean="0"/>
              <a:t> "В математике есть своя красота, как в поэзии". Кто произнес эти слова, даже не любя математику?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33950" y="1714488"/>
            <a:ext cx="3749040" cy="4305312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Какой прозаический жанр является средним арифметическим рассказа и романа? </a:t>
            </a:r>
          </a:p>
          <a:p>
            <a:r>
              <a:rPr lang="ru-RU" sz="2900" dirty="0" smtClean="0"/>
              <a:t> Рекордсменом среди писателей с результатом 27000 является Л.Н. Толстой, а на втором месте - А.С. Пушкин с 24000. По какой номинации? </a:t>
            </a:r>
          </a:p>
          <a:p>
            <a:r>
              <a:rPr lang="ru-RU" sz="2900" dirty="0" smtClean="0"/>
              <a:t> По подсчётам учёных, герои произведений Шекспира произносят это слово 2259 раз. Что это за слово? </a:t>
            </a:r>
          </a:p>
          <a:p>
            <a:endParaRPr lang="ru-RU" dirty="0"/>
          </a:p>
        </p:txBody>
      </p:sp>
      <p:pic>
        <p:nvPicPr>
          <p:cNvPr id="6" name="Рисунок 5" descr="homework_help_links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0"/>
            <a:ext cx="2224594" cy="1557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Цифровая поэзия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Цифровые стихи обладают особым обаянием, ритмом и своеобразной энергетикой. Их обязательно надо читать с выражением и вслух, иначе ничего не поймете — цифровые стихи ближе к музыке, ведь ни там, ни там нет слов и готовых образов. </a:t>
            </a:r>
          </a:p>
          <a:p>
            <a:r>
              <a:rPr lang="ru-RU" b="1" dirty="0" smtClean="0"/>
              <a:t>«Частушки»:</a:t>
            </a:r>
            <a:endParaRPr lang="ru-RU" dirty="0" smtClean="0"/>
          </a:p>
          <a:p>
            <a:r>
              <a:rPr lang="ru-RU" dirty="0" smtClean="0"/>
              <a:t>117 , 117</a:t>
            </a:r>
            <a:br>
              <a:rPr lang="ru-RU" dirty="0" smtClean="0"/>
            </a:br>
            <a:r>
              <a:rPr lang="ru-RU" dirty="0" smtClean="0"/>
              <a:t>19 , 9,  5!</a:t>
            </a:r>
            <a:br>
              <a:rPr lang="ru-RU" dirty="0" smtClean="0"/>
            </a:br>
            <a:r>
              <a:rPr lang="ru-RU" dirty="0" smtClean="0"/>
              <a:t>117,  117,</a:t>
            </a:r>
            <a:br>
              <a:rPr lang="ru-RU" dirty="0" smtClean="0"/>
            </a:br>
            <a:r>
              <a:rPr lang="ru-RU" dirty="0" smtClean="0"/>
              <a:t>48, 35!</a:t>
            </a:r>
          </a:p>
          <a:p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33950" y="500042"/>
            <a:ext cx="3749040" cy="60007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17 </a:t>
            </a:r>
            <a:r>
              <a:rPr lang="ru-RU" dirty="0" smtClean="0"/>
              <a:t>30 48</a:t>
            </a:r>
          </a:p>
          <a:p>
            <a:r>
              <a:rPr lang="ru-RU" dirty="0" smtClean="0"/>
              <a:t>140 10 01</a:t>
            </a:r>
          </a:p>
          <a:p>
            <a:r>
              <a:rPr lang="ru-RU" dirty="0" smtClean="0"/>
              <a:t>126 138</a:t>
            </a:r>
          </a:p>
          <a:p>
            <a:r>
              <a:rPr lang="ru-RU" dirty="0" smtClean="0"/>
              <a:t>140 3 </a:t>
            </a:r>
            <a:r>
              <a:rPr lang="ru-RU" dirty="0" smtClean="0"/>
              <a:t>501</a:t>
            </a:r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2 </a:t>
            </a:r>
            <a:r>
              <a:rPr lang="ru-RU" dirty="0" smtClean="0"/>
              <a:t>15 42</a:t>
            </a:r>
          </a:p>
          <a:p>
            <a:r>
              <a:rPr lang="ru-RU" dirty="0" smtClean="0"/>
              <a:t>42 15</a:t>
            </a:r>
          </a:p>
          <a:p>
            <a:r>
              <a:rPr lang="ru-RU" dirty="0" smtClean="0"/>
              <a:t>37 08 5</a:t>
            </a:r>
          </a:p>
          <a:p>
            <a:r>
              <a:rPr lang="ru-RU" dirty="0" smtClean="0"/>
              <a:t>20 20 20!</a:t>
            </a:r>
          </a:p>
          <a:p>
            <a:r>
              <a:rPr lang="ru-RU" dirty="0" smtClean="0"/>
              <a:t>7 14 105</a:t>
            </a:r>
          </a:p>
          <a:p>
            <a:r>
              <a:rPr lang="ru-RU" dirty="0" smtClean="0"/>
              <a:t>2 00 13</a:t>
            </a:r>
          </a:p>
          <a:p>
            <a:r>
              <a:rPr lang="ru-RU" dirty="0" smtClean="0"/>
              <a:t>37 08 5</a:t>
            </a:r>
          </a:p>
          <a:p>
            <a:r>
              <a:rPr lang="ru-RU" dirty="0" smtClean="0"/>
              <a:t>20 20 20!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511 </a:t>
            </a:r>
            <a:r>
              <a:rPr lang="ru-RU" dirty="0" smtClean="0"/>
              <a:t>16</a:t>
            </a:r>
          </a:p>
          <a:p>
            <a:r>
              <a:rPr lang="ru-RU" dirty="0" smtClean="0"/>
              <a:t>5 20 337</a:t>
            </a:r>
          </a:p>
          <a:p>
            <a:r>
              <a:rPr lang="ru-RU" dirty="0" smtClean="0"/>
              <a:t>712 19</a:t>
            </a:r>
          </a:p>
          <a:p>
            <a:r>
              <a:rPr lang="ru-RU" dirty="0" smtClean="0"/>
              <a:t>2247</a:t>
            </a:r>
          </a:p>
          <a:p>
            <a:endParaRPr lang="ru-RU" dirty="0"/>
          </a:p>
        </p:txBody>
      </p:sp>
      <p:pic>
        <p:nvPicPr>
          <p:cNvPr id="5" name="Рисунок 4" descr="Lez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2071678"/>
            <a:ext cx="149352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Математика и русский язык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3749040" cy="4572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Что есть у каждого слова, растения и уравнения? </a:t>
            </a:r>
          </a:p>
          <a:p>
            <a:r>
              <a:rPr lang="ru-RU" dirty="0" smtClean="0"/>
              <a:t>• Какие прилагательные русского языка в математике становятся именами существительными? </a:t>
            </a:r>
          </a:p>
          <a:p>
            <a:r>
              <a:rPr lang="ru-RU" dirty="0" smtClean="0"/>
              <a:t>• Какая цифра в русском языке является глаголом повелительного наклонения единственного числа?  </a:t>
            </a:r>
          </a:p>
          <a:p>
            <a:r>
              <a:rPr lang="ru-RU" dirty="0" smtClean="0"/>
              <a:t>• С буквой "и" - это глагол русского языка настоящего времени, являющийся синонимом глагола "движет". С буквой "е" - это существительное, обозначающее сторону треугольника. </a:t>
            </a:r>
            <a:endParaRPr lang="ru-RU" dirty="0"/>
          </a:p>
        </p:txBody>
      </p:sp>
      <p:pic>
        <p:nvPicPr>
          <p:cNvPr id="5" name="Содержимое 4" descr="EBCEBB18C78F48F5A83943BC1CFE195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5" y="1500173"/>
            <a:ext cx="3680238" cy="3786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</a:rPr>
              <a:t>Китаб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мухтасар</a:t>
            </a:r>
            <a:r>
              <a:rPr lang="ru-RU" b="1" dirty="0" smtClean="0">
                <a:solidFill>
                  <a:srgbClr val="7030A0"/>
                </a:solidFill>
              </a:rPr>
              <a:t> аль </a:t>
            </a:r>
            <a:r>
              <a:rPr lang="ru-RU" b="1" dirty="0" err="1" smtClean="0">
                <a:solidFill>
                  <a:srgbClr val="7030A0"/>
                </a:solidFill>
              </a:rPr>
              <a:t>джебр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err="1" smtClean="0">
                <a:solidFill>
                  <a:srgbClr val="7030A0"/>
                </a:solidFill>
              </a:rPr>
              <a:t>ва-л-мукабала</a:t>
            </a:r>
            <a:r>
              <a:rPr lang="ru-RU" b="1" dirty="0" smtClean="0">
                <a:solidFill>
                  <a:srgbClr val="7030A0"/>
                </a:solidFill>
              </a:rPr>
              <a:t>».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al-khwarizmi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857224" y="1643050"/>
            <a:ext cx="3115079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15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989349">
            <a:off x="5027273" y="2170831"/>
            <a:ext cx="2913056" cy="4005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</TotalTime>
  <Words>720</Words>
  <Application>Microsoft Office PowerPoint</Application>
  <PresentationFormat>Экран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Математический ералаш</vt:lpstr>
      <vt:lpstr>Слайд 2</vt:lpstr>
      <vt:lpstr>Слайд 3</vt:lpstr>
      <vt:lpstr>История и математика</vt:lpstr>
      <vt:lpstr>Математика и литература </vt:lpstr>
      <vt:lpstr>Литературная викторина</vt:lpstr>
      <vt:lpstr>Цифровая поэзия</vt:lpstr>
      <vt:lpstr>Математика и русский язык</vt:lpstr>
      <vt:lpstr>«Китаб мухтасар аль джебр ва-л-мукабала».</vt:lpstr>
      <vt:lpstr>Переводчики</vt:lpstr>
      <vt:lpstr>Научный перевод</vt:lpstr>
      <vt:lpstr>«Про бегемотов и жирафов», или «Задачки по цепочке»</vt:lpstr>
      <vt:lpstr>Математика и музыка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ералаш</dc:title>
  <dc:creator>User</dc:creator>
  <cp:lastModifiedBy>User</cp:lastModifiedBy>
  <cp:revision>11</cp:revision>
  <dcterms:created xsi:type="dcterms:W3CDTF">2011-05-01T07:49:10Z</dcterms:created>
  <dcterms:modified xsi:type="dcterms:W3CDTF">2011-05-01T12:33:48Z</dcterms:modified>
</cp:coreProperties>
</file>