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75" r:id="rId5"/>
    <p:sldId id="266" r:id="rId6"/>
    <p:sldId id="267" r:id="rId7"/>
    <p:sldId id="268" r:id="rId8"/>
    <p:sldId id="269" r:id="rId9"/>
    <p:sldId id="270" r:id="rId10"/>
    <p:sldId id="271" r:id="rId11"/>
    <p:sldId id="274" r:id="rId12"/>
    <p:sldId id="276" r:id="rId13"/>
    <p:sldId id="289" r:id="rId14"/>
    <p:sldId id="277" r:id="rId15"/>
    <p:sldId id="278" r:id="rId16"/>
    <p:sldId id="279" r:id="rId17"/>
    <p:sldId id="280" r:id="rId18"/>
    <p:sldId id="283" r:id="rId19"/>
    <p:sldId id="284" r:id="rId20"/>
    <p:sldId id="292" r:id="rId21"/>
    <p:sldId id="287" r:id="rId22"/>
    <p:sldId id="281" r:id="rId23"/>
    <p:sldId id="282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33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B2B4-C866-462C-99D4-EA42A62F298E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7C2D-B6D2-42FA-AA64-5018C5230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91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B2B4-C866-462C-99D4-EA42A62F298E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7C2D-B6D2-42FA-AA64-5018C5230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591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B2B4-C866-462C-99D4-EA42A62F298E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7C2D-B6D2-42FA-AA64-5018C5230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804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B2B4-C866-462C-99D4-EA42A62F298E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7C2D-B6D2-42FA-AA64-5018C5230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633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B2B4-C866-462C-99D4-EA42A62F298E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7C2D-B6D2-42FA-AA64-5018C5230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256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B2B4-C866-462C-99D4-EA42A62F298E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7C2D-B6D2-42FA-AA64-5018C5230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324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B2B4-C866-462C-99D4-EA42A62F298E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7C2D-B6D2-42FA-AA64-5018C5230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497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B2B4-C866-462C-99D4-EA42A62F298E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7C2D-B6D2-42FA-AA64-5018C5230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309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B2B4-C866-462C-99D4-EA42A62F298E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7C2D-B6D2-42FA-AA64-5018C5230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605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B2B4-C866-462C-99D4-EA42A62F298E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7C2D-B6D2-42FA-AA64-5018C5230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44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B2B4-C866-462C-99D4-EA42A62F298E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47C2D-B6D2-42FA-AA64-5018C5230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350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9B2B4-C866-462C-99D4-EA42A62F298E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47C2D-B6D2-42FA-AA64-5018C5230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68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1844824"/>
            <a:ext cx="6912768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uk-UA" sz="4800" b="1" dirty="0" smtClean="0"/>
              <a:t>              </a:t>
            </a:r>
            <a:r>
              <a:rPr lang="uk-UA" sz="48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Конвенція</a:t>
            </a:r>
          </a:p>
          <a:p>
            <a:r>
              <a:rPr lang="uk-UA" sz="48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uk-UA" sz="4800" b="1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ООН  про права </a:t>
            </a:r>
            <a:r>
              <a:rPr lang="uk-UA" sz="48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дитини</a:t>
            </a:r>
            <a:r>
              <a:rPr lang="uk-UA" sz="48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48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46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97482" y="3436620"/>
            <a:ext cx="6168155" cy="95410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Держава має забезпечити доступ дітей до всебічної інформації. 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Ст.17 Всі діти мають 	право на інформацію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Ярослав\Desktop\правовой турнир 2013\права ребенка русская\0007-007-Deti-imejut-pravo-na-priemlemyj-uroven-zhizni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89"/>
          <a:stretch/>
        </p:blipFill>
        <p:spPr bwMode="auto">
          <a:xfrm>
            <a:off x="1547664" y="2858758"/>
            <a:ext cx="5985361" cy="373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08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928" y="-1336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310854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Держава повинна захищати дітей від брутального поводження з боку батьків або інших осіб , жодна дитина не може бути піддана катуванню, знущанню, незаконному арешту або позбавленню волі .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Ст.19,37. Діти не повинні стати жертвами насилля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Ярослав\Desktop\правовой турнир 2013\права ребенка русская\010labgi0l125770395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61"/>
          <a:stretch/>
        </p:blipFill>
        <p:spPr bwMode="auto">
          <a:xfrm>
            <a:off x="1504594" y="2492896"/>
            <a:ext cx="6899717" cy="444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08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224676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Держава повинна забезпечувати захист дитини, яка позбавлена сім*ї , надаючи відповідну альтернативу сімейному піклування 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0705" y="1292567"/>
            <a:ext cx="6168157" cy="113877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Ст.20,21 </a:t>
            </a:r>
            <a:r>
              <a:rPr lang="uk-UA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Особлива турбота 	про дітей сиріт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Ярослав\Desktop\9581376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78"/>
          <a:stretch/>
        </p:blipFill>
        <p:spPr bwMode="auto">
          <a:xfrm>
            <a:off x="2606788" y="1988840"/>
            <a:ext cx="3943237" cy="470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6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181588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Діти – біженці мають право на гуманітарну допомогу від міжнародних, урядових організацій.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07721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Ст.22  Всі діти мають право 	на міжнародну допомогу  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21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224676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Дитина – інвалід </a:t>
            </a:r>
            <a:r>
              <a:rPr lang="uk-UA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має право </a:t>
            </a:r>
            <a:r>
              <a:rPr lang="uk-UA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особливе піклування </a:t>
            </a:r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 умови життя , які забезпечують її гідність та участь у суспільного життя суспільства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Ст.23 Особлива турбота про дітей - інвалідів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C:\Users\Ярослав\Desktop\правовой турнир 2013\права человека\0010-010-Deti-invalidy-imejut-pravo-na-osobuju-zabotu-i-obucheni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8" t="14510" r="12245"/>
          <a:stretch/>
        </p:blipFill>
        <p:spPr bwMode="auto">
          <a:xfrm>
            <a:off x="2098264" y="2477313"/>
            <a:ext cx="4972000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6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122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181588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Діти мають право на медичну допомогу  </a:t>
            </a:r>
            <a:r>
              <a:rPr lang="uk-UA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найвищими стандартами, які реально може </a:t>
            </a:r>
            <a:r>
              <a:rPr lang="uk-UA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забеспечити</a:t>
            </a:r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держава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07721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 24 Всі діти мають право 	на медичну допомогу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Ярослав\Desktop\правовой турнир 2013\права ребенка русская\03labgi0l125770395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5" t="10075" r="13446" b="3052"/>
          <a:stretch/>
        </p:blipFill>
        <p:spPr bwMode="auto">
          <a:xfrm>
            <a:off x="2195736" y="2373136"/>
            <a:ext cx="5217346" cy="433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6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181588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Кожна дитина має право на рівень життя , необхідний для її фізично , розумового , духовного, соціального розвитку.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07721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 27. Всі діти мають право на повноцінне харчування  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Ярослав\Desktop\правовой турнир 2013\права ребенка русская\0005-005-Deti-imejut-pravo-na-dostatochnoe-pitanie-i-dostatochnoe-kolichestv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22191" r="6000" b="5418"/>
          <a:stretch/>
        </p:blipFill>
        <p:spPr bwMode="auto">
          <a:xfrm>
            <a:off x="1919968" y="2780928"/>
            <a:ext cx="5328591" cy="344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6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230832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Дитина  має </a:t>
            </a:r>
            <a:r>
              <a:rPr lang="uk-UA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право на </a:t>
            </a:r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освіту. І обов'язок держави – забезпечити доступ для кожної дитини безкоштовну обов'язкову початкову освіту та заохочувати до </a:t>
            </a:r>
            <a:r>
              <a:rPr lang="uk-UA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отримання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середньої освіти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Ст.28 Всі діти мають 	право на освіту 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70" name="Picture 6" descr="http://metodisty.ru/modules/boonex/photos/data/files/3347_m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39" r="31703"/>
          <a:stretch/>
        </p:blipFill>
        <p:spPr bwMode="auto">
          <a:xfrm>
            <a:off x="1478445" y="2492896"/>
            <a:ext cx="5280411" cy="413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6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112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224676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Завдання держави полягає у тому , щоб вчасно помітити                талановитих дітей і сприяти розвитку їх талантів та обдаровань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07721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 29 Всі діти мають право	 на розвиток талантів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C:\Users\Ярослав\Desktop\правовой турнир 2013\права ребенка русская\4e8f0b5850bc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3" t="12706" r="15587" b="26184"/>
          <a:stretch/>
        </p:blipFill>
        <p:spPr bwMode="auto">
          <a:xfrm>
            <a:off x="1674324" y="2468581"/>
            <a:ext cx="5819880" cy="355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94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102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138499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Діти мають право користуватися своєю культурою, рідною мовою </a:t>
            </a:r>
            <a:r>
              <a:rPr lang="uk-UA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 </a:t>
            </a:r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сповідувати свою релігію.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07721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 30 Всі діти мають право на національну самобутність 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Users\Ярослав\Desktop\правовой турнир 2013\права ребенка русская\330026694634_03-mar.-27-21.2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3" t="8781" r="6060" b="52845"/>
          <a:stretch/>
        </p:blipFill>
        <p:spPr bwMode="auto">
          <a:xfrm>
            <a:off x="1259632" y="2825514"/>
            <a:ext cx="6758072" cy="413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94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92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2"/>
          <p:cNvSpPr>
            <a:spLocks noGrp="1"/>
          </p:cNvSpPr>
          <p:nvPr/>
        </p:nvSpPr>
        <p:spPr bwMode="auto">
          <a:xfrm>
            <a:off x="457200" y="44625"/>
            <a:ext cx="8229600" cy="1080119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sz="3600" dirty="0" smtClean="0"/>
              <a:t>    Міжнародні документи з </a:t>
            </a:r>
            <a:r>
              <a:rPr lang="uk-UA" sz="3600" dirty="0"/>
              <a:t>прав дитини.</a:t>
            </a:r>
            <a:endParaRPr lang="ru-RU" sz="36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sz="3600" dirty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3600" dirty="0"/>
          </a:p>
        </p:txBody>
      </p:sp>
      <p:sp>
        <p:nvSpPr>
          <p:cNvPr id="6" name="Содержимое 2"/>
          <p:cNvSpPr>
            <a:spLocks noGrp="1"/>
          </p:cNvSpPr>
          <p:nvPr/>
        </p:nvSpPr>
        <p:spPr bwMode="auto">
          <a:xfrm>
            <a:off x="539552" y="1486941"/>
            <a:ext cx="8064000" cy="5110411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uk-UA" dirty="0"/>
              <a:t>1924рік – перша Декларація прав дитини.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uk-UA" dirty="0"/>
              <a:t>1959 – Декларація  прав </a:t>
            </a:r>
            <a:r>
              <a:rPr lang="uk-UA" dirty="0" smtClean="0"/>
              <a:t>дитини.</a:t>
            </a:r>
            <a:endParaRPr lang="ru-RU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 smtClean="0"/>
              <a:t>- </a:t>
            </a:r>
            <a:r>
              <a:rPr lang="uk-UA" dirty="0" smtClean="0"/>
              <a:t>1982 </a:t>
            </a:r>
            <a:r>
              <a:rPr lang="uk-UA" dirty="0"/>
              <a:t>– Конвенція ООН про права дитини</a:t>
            </a:r>
            <a:r>
              <a:rPr lang="uk-UA" dirty="0" smtClean="0"/>
              <a:t>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uk-UA" dirty="0" smtClean="0"/>
              <a:t>-1991 - </a:t>
            </a:r>
            <a:r>
              <a:rPr lang="uk-UA" dirty="0"/>
              <a:t>Україна підписала Конвенцію ООН про права дитини та  зобов’язалась її </a:t>
            </a:r>
            <a:r>
              <a:rPr lang="uk-UA" dirty="0" smtClean="0"/>
              <a:t>виконувати:</a:t>
            </a:r>
            <a:endParaRPr lang="ru-RU" dirty="0"/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dirty="0"/>
              <a:t>1996 – прийнято Конституцію України</a:t>
            </a:r>
            <a:endParaRPr lang="ru-RU" dirty="0"/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uk-UA" dirty="0"/>
              <a:t>2001 – прийнято Закон України «Про охорону дитинства».</a:t>
            </a:r>
            <a:endParaRPr lang="ru-RU" dirty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14338" name="Picture 2" descr="C:\Users\Ярослав\Desktop\правовой турнир 2013\права человека\notitle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24744"/>
            <a:ext cx="4679947" cy="4664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93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43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95410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Кожна дитина має право на відпочинок і дозвілля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124744"/>
            <a:ext cx="6168157" cy="107721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 31  Всі діти мають право 		на відпочинок 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C:\Users\Ярослав\Desktop\правовой турнир 2013\права ребенка русская\ba6cda5017e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t="24641" r="7998"/>
          <a:stretch/>
        </p:blipFill>
        <p:spPr bwMode="auto">
          <a:xfrm>
            <a:off x="1805534" y="2420888"/>
            <a:ext cx="5557459" cy="366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74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30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224676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Діти мають право захист від незаконного вживання наркотиків , а також від залучення до виробництва та торгівлі ними 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Ст.33 Захист дітей від		   наркоманії.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://www.spbdeti.org/pic/large/33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" t="4534" r="7695" b="26035"/>
          <a:stretch/>
        </p:blipFill>
        <p:spPr bwMode="auto">
          <a:xfrm>
            <a:off x="3183817" y="3212976"/>
            <a:ext cx="4476494" cy="439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94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153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181588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</a:t>
            </a:r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одна дитина не може бути піддана катуванню, знущанню, незаконному арешту або позбавленню волі .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 37 Діти не повинні стати жертвами насилля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Ярослав\Desktop\263567-2ad6eada6454618f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01"/>
          <a:stretch/>
        </p:blipFill>
        <p:spPr bwMode="auto">
          <a:xfrm>
            <a:off x="1753870" y="2492896"/>
            <a:ext cx="5655316" cy="396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6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35394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Держава повинна захищати дітей від  участі у військових діях . Жодна дитина до 15 років не повинна призиватися на службу до збройних сил. Держава повинна піклуватися про дітей , які постраждали від збройних конфліктів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Ст.38  Дітей не можна </a:t>
            </a:r>
            <a:r>
              <a:rPr lang="uk-UA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залучати до бойових дій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Ярослав\Desktop\правовой турнир 2013\права ребенка русская\1429245_html_m426aa27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8444" r="25000" b="40000"/>
          <a:stretch/>
        </p:blipFill>
        <p:spPr bwMode="auto">
          <a:xfrm>
            <a:off x="3059832" y="2780928"/>
            <a:ext cx="2792785" cy="350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6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224676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Держава повинна якнайкраще знайомити дітей і дорослих з правами , які відображені у «</a:t>
            </a:r>
            <a:r>
              <a:rPr lang="uk-UA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Конвеції</a:t>
            </a:r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ООН про права дитини»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 42 Кожна дитина має	 право  знати свої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C:\Users\Ярослав\Desktop\правовой турнир 2013\права человека\ff619f8ac7cd8370e16f6684b967495e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981" y="2492896"/>
            <a:ext cx="5704565" cy="4235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21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133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72197" y="2996952"/>
            <a:ext cx="6024139" cy="194400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Якщо тобі не виповнилось                   18 років, ти вважаєшся дитиною. Ти ще ростеш і формуєшся фізично та духовно</a:t>
            </a:r>
          </a:p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1148551"/>
            <a:ext cx="6120680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Ст.1 Дитиною вважається	 людина до 18 років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Ярослав\Desktop\правовой турнир 2013\права ребенка русская\99920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80" t="21002" r="33260" b="45633"/>
          <a:stretch/>
        </p:blipFill>
        <p:spPr bwMode="auto">
          <a:xfrm>
            <a:off x="2435815" y="2145784"/>
            <a:ext cx="4306298" cy="457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1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44205" y="2996952"/>
            <a:ext cx="6024139" cy="181588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Всі діти , незалежно від походження , кольору шкіри , національності, статі, мови є рівними у своїх правах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1680" y="1148551"/>
            <a:ext cx="5976663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Ст.2 Всі діти є рівними 		у своїх правах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C:\Users\Ярослав\Desktop\правовой турнир 2013\права ребенка русская\22114-2_en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4" t="11714" r="3354" b="5723"/>
          <a:stretch/>
        </p:blipFill>
        <p:spPr bwMode="auto">
          <a:xfrm>
            <a:off x="1737369" y="2672368"/>
            <a:ext cx="613681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20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81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224676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Діти мають право на піклування з боку дорослих : батьків, родичів, громад чи держави. Інтереси дитини повинні бути першочерговими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Ст.3 Дитина має право           на любов та піклування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Ярослав\Desktop\правовой турнир 2013\права ребенка русская\imgpreview 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4"/>
          <a:stretch/>
        </p:blipFill>
        <p:spPr bwMode="auto">
          <a:xfrm>
            <a:off x="7610717" y="2486675"/>
            <a:ext cx="6577986" cy="437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91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193899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Життя кожної дитини є найціннішим не тільки для батьків. Кожна країна має забезпечувати виживання та здоровий розвиток дітей – своїх маленьких громадян 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Ст.6 Невід*ємне право		 дитини на життя 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Ярослав\Desktop\правовой турнир 2013\права ребенка русская\330026694634_811_088a85cce0c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3"/>
          <a:stretch/>
        </p:blipFill>
        <p:spPr bwMode="auto">
          <a:xfrm>
            <a:off x="2461390" y="1203112"/>
            <a:ext cx="4255148" cy="565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08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44203" y="3117144"/>
            <a:ext cx="6168155" cy="138499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Кожна дитина може вільно висловлювати власну думку та погляди.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456190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Ст.12-13 Кожна дитина </a:t>
            </a:r>
            <a:r>
              <a:rPr lang="uk-UA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може</a:t>
            </a:r>
            <a:r>
              <a:rPr lang="uk-UA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вільно висловлювати власну </a:t>
            </a:r>
            <a:r>
              <a:rPr lang="uk-UA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думку </a:t>
            </a:r>
            <a:r>
              <a:rPr lang="uk-UA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 погляди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Ярослав\Desktop\правовой турнир 2013\права ребенка русская\0004-004-Deti-imejut-pravo-vyrazhat-svojo-mnenie-i-sobiratsja-vmeste-dlj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2" t="20115" r="3925"/>
          <a:stretch/>
        </p:blipFill>
        <p:spPr bwMode="auto">
          <a:xfrm>
            <a:off x="992622" y="1925393"/>
            <a:ext cx="7471317" cy="484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08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181588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Дитина має право  зустрічатися з іншими людьми, вступати до асоціацій , об*єднань , або ж створювати їх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Ст.15. Діти мають право		 на об*єднання 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http://lesechko.files.wordpress.com/2012/06/1367725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9" b="14115"/>
          <a:stretch/>
        </p:blipFill>
        <p:spPr bwMode="auto">
          <a:xfrm>
            <a:off x="2771800" y="2492896"/>
            <a:ext cx="4061732" cy="425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08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Ярослав\Desktop\правовой турнир 2013\права дитини\права дитини стен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917792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0188" y="2996952"/>
            <a:ext cx="6168155" cy="138499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Діти мають право на захист від втручання до їх особистого та сімейного життя .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86" y="1292567"/>
            <a:ext cx="6168157" cy="120032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Ст.16 Всі діти мають право на особисте життя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Ярослав\Desktop\правовой турнир 2013\права ребенка русская\04labgi0l125770395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8"/>
          <a:stretch/>
        </p:blipFill>
        <p:spPr bwMode="auto">
          <a:xfrm>
            <a:off x="1286171" y="2636912"/>
            <a:ext cx="6068482" cy="4067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08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2206988</TotalTime>
  <Words>615</Words>
  <Application>Microsoft Office PowerPoint</Application>
  <PresentationFormat>Экран (4:3)</PresentationFormat>
  <Paragraphs>55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Ярослав</dc:creator>
  <cp:lastModifiedBy>Ярослав</cp:lastModifiedBy>
  <cp:revision>38</cp:revision>
  <dcterms:created xsi:type="dcterms:W3CDTF">2014-03-11T05:48:33Z</dcterms:created>
  <dcterms:modified xsi:type="dcterms:W3CDTF">2014-03-22T11:54:19Z</dcterms:modified>
</cp:coreProperties>
</file>