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08" r:id="rId3"/>
  </p:sldMasterIdLst>
  <p:notesMasterIdLst>
    <p:notesMasterId r:id="rId43"/>
  </p:notesMasterIdLst>
  <p:sldIdLst>
    <p:sldId id="257" r:id="rId4"/>
    <p:sldId id="313" r:id="rId5"/>
    <p:sldId id="314" r:id="rId6"/>
    <p:sldId id="267" r:id="rId7"/>
    <p:sldId id="310" r:id="rId8"/>
    <p:sldId id="316" r:id="rId9"/>
    <p:sldId id="262" r:id="rId10"/>
    <p:sldId id="318" r:id="rId11"/>
    <p:sldId id="319" r:id="rId12"/>
    <p:sldId id="320" r:id="rId13"/>
    <p:sldId id="321" r:id="rId14"/>
    <p:sldId id="322" r:id="rId15"/>
    <p:sldId id="325" r:id="rId16"/>
    <p:sldId id="345" r:id="rId17"/>
    <p:sldId id="323" r:id="rId18"/>
    <p:sldId id="326" r:id="rId19"/>
    <p:sldId id="324" r:id="rId20"/>
    <p:sldId id="315" r:id="rId21"/>
    <p:sldId id="330" r:id="rId22"/>
    <p:sldId id="333" r:id="rId23"/>
    <p:sldId id="334" r:id="rId24"/>
    <p:sldId id="335" r:id="rId25"/>
    <p:sldId id="336" r:id="rId26"/>
    <p:sldId id="337" r:id="rId27"/>
    <p:sldId id="317" r:id="rId28"/>
    <p:sldId id="329" r:id="rId29"/>
    <p:sldId id="332" r:id="rId30"/>
    <p:sldId id="348" r:id="rId31"/>
    <p:sldId id="343" r:id="rId32"/>
    <p:sldId id="346" r:id="rId33"/>
    <p:sldId id="342" r:id="rId34"/>
    <p:sldId id="340" r:id="rId35"/>
    <p:sldId id="344" r:id="rId36"/>
    <p:sldId id="347" r:id="rId37"/>
    <p:sldId id="341" r:id="rId38"/>
    <p:sldId id="328" r:id="rId39"/>
    <p:sldId id="331" r:id="rId40"/>
    <p:sldId id="339" r:id="rId41"/>
    <p:sldId id="327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5" autoAdjust="0"/>
    <p:restoredTop sz="94579" autoAdjust="0"/>
  </p:normalViewPr>
  <p:slideViewPr>
    <p:cSldViewPr>
      <p:cViewPr>
        <p:scale>
          <a:sx n="69" d="100"/>
          <a:sy n="69" d="100"/>
        </p:scale>
        <p:origin x="-1356" y="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</p:sldLst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2.xml"/><Relationship Id="rId3" Type="http://schemas.openxmlformats.org/officeDocument/2006/relationships/slide" Target="slides/slide7.xml"/><Relationship Id="rId7" Type="http://schemas.openxmlformats.org/officeDocument/2006/relationships/slide" Target="slides/slide11.xml"/><Relationship Id="rId2" Type="http://schemas.openxmlformats.org/officeDocument/2006/relationships/slide" Target="slides/slide3.xml"/><Relationship Id="rId1" Type="http://schemas.openxmlformats.org/officeDocument/2006/relationships/slide" Target="slides/slide2.xml"/><Relationship Id="rId6" Type="http://schemas.openxmlformats.org/officeDocument/2006/relationships/slide" Target="slides/slide10.xml"/><Relationship Id="rId5" Type="http://schemas.openxmlformats.org/officeDocument/2006/relationships/slide" Target="slides/slide9.xml"/><Relationship Id="rId4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1E88C8-6D4D-400A-A2B9-6648BC6ED115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02239D9-96C1-44C8-BEB2-537288969555}">
      <dgm:prSet phldrT="[Текст]" custT="1"/>
      <dgm:spPr/>
      <dgm:t>
        <a:bodyPr/>
        <a:lstStyle/>
        <a:p>
          <a:pPr algn="ctr"/>
          <a:r>
            <a:rPr lang="uk-UA" sz="3600" b="1" dirty="0" smtClean="0">
              <a:latin typeface="Times New Roman" pitchFamily="18" charset="0"/>
              <a:cs typeface="Times New Roman" pitchFamily="18" charset="0"/>
            </a:rPr>
            <a:t>ТЕМАТИЧНІ КЛАСНІ ГОДИНИ;</a:t>
          </a:r>
          <a:endParaRPr lang="ru-RU" sz="3600" b="1" dirty="0">
            <a:latin typeface="Times New Roman" pitchFamily="18" charset="0"/>
            <a:cs typeface="Times New Roman" pitchFamily="18" charset="0"/>
          </a:endParaRPr>
        </a:p>
      </dgm:t>
    </dgm:pt>
    <dgm:pt modelId="{7CB200F5-73DD-40C6-BB7A-384F75E5B441}" type="parTrans" cxnId="{446A3D7A-6009-4543-AFAF-C5753ED3C83F}">
      <dgm:prSet/>
      <dgm:spPr/>
      <dgm:t>
        <a:bodyPr/>
        <a:lstStyle/>
        <a:p>
          <a:endParaRPr lang="ru-RU"/>
        </a:p>
      </dgm:t>
    </dgm:pt>
    <dgm:pt modelId="{2C66C250-B440-4DD0-97A1-03FE178F4259}" type="sibTrans" cxnId="{446A3D7A-6009-4543-AFAF-C5753ED3C83F}">
      <dgm:prSet/>
      <dgm:spPr/>
      <dgm:t>
        <a:bodyPr/>
        <a:lstStyle/>
        <a:p>
          <a:endParaRPr lang="ru-RU"/>
        </a:p>
      </dgm:t>
    </dgm:pt>
    <dgm:pt modelId="{4ADFE746-0BCE-425E-815B-D198758F57C5}">
      <dgm:prSet phldrT="[Текст]" custT="1"/>
      <dgm:spPr/>
      <dgm:t>
        <a:bodyPr/>
        <a:lstStyle/>
        <a:p>
          <a:pPr algn="ctr"/>
          <a:r>
            <a:rPr lang="uk-UA" sz="3600" b="1" dirty="0" smtClean="0">
              <a:latin typeface="Times New Roman" pitchFamily="18" charset="0"/>
              <a:cs typeface="Times New Roman" pitchFamily="18" charset="0"/>
            </a:rPr>
            <a:t>БЕСІДИ;</a:t>
          </a:r>
          <a:endParaRPr lang="ru-RU" sz="3600" b="1" dirty="0">
            <a:latin typeface="Times New Roman" pitchFamily="18" charset="0"/>
            <a:cs typeface="Times New Roman" pitchFamily="18" charset="0"/>
          </a:endParaRPr>
        </a:p>
      </dgm:t>
    </dgm:pt>
    <dgm:pt modelId="{B351245D-3D93-4C57-9C2F-284F38921B62}" type="parTrans" cxnId="{341F9836-3676-4654-A851-9FFAD7EBEEF6}">
      <dgm:prSet/>
      <dgm:spPr/>
      <dgm:t>
        <a:bodyPr/>
        <a:lstStyle/>
        <a:p>
          <a:endParaRPr lang="ru-RU"/>
        </a:p>
      </dgm:t>
    </dgm:pt>
    <dgm:pt modelId="{1EAA8359-8BBF-48B9-8DFC-88E9BCB8FE20}" type="sibTrans" cxnId="{341F9836-3676-4654-A851-9FFAD7EBEEF6}">
      <dgm:prSet/>
      <dgm:spPr/>
      <dgm:t>
        <a:bodyPr/>
        <a:lstStyle/>
        <a:p>
          <a:endParaRPr lang="ru-RU"/>
        </a:p>
      </dgm:t>
    </dgm:pt>
    <dgm:pt modelId="{D1A1EC66-0FD1-49AA-B014-164F398E3014}">
      <dgm:prSet phldrT="[Текст]" custT="1"/>
      <dgm:spPr/>
      <dgm:t>
        <a:bodyPr/>
        <a:lstStyle/>
        <a:p>
          <a:pPr algn="ctr"/>
          <a:r>
            <a:rPr lang="uk-UA" sz="3600" b="1" dirty="0" smtClean="0">
              <a:latin typeface="Times New Roman" pitchFamily="18" charset="0"/>
              <a:cs typeface="Times New Roman" pitchFamily="18" charset="0"/>
            </a:rPr>
            <a:t>РІЗНОМАНІТНІ АКЦІЇ;</a:t>
          </a:r>
          <a:endParaRPr lang="ru-RU" sz="3600" b="1" dirty="0">
            <a:latin typeface="Times New Roman" pitchFamily="18" charset="0"/>
            <a:cs typeface="Times New Roman" pitchFamily="18" charset="0"/>
          </a:endParaRPr>
        </a:p>
      </dgm:t>
    </dgm:pt>
    <dgm:pt modelId="{47F3ABCB-51B7-4C46-B89B-D314CF33BBD9}" type="parTrans" cxnId="{8C954EF3-FCF7-4E64-B8B5-B30426DE0971}">
      <dgm:prSet/>
      <dgm:spPr/>
      <dgm:t>
        <a:bodyPr/>
        <a:lstStyle/>
        <a:p>
          <a:endParaRPr lang="ru-RU"/>
        </a:p>
      </dgm:t>
    </dgm:pt>
    <dgm:pt modelId="{A0420733-9EC5-496C-A94B-D8AF7CD6595F}" type="sibTrans" cxnId="{8C954EF3-FCF7-4E64-B8B5-B30426DE0971}">
      <dgm:prSet/>
      <dgm:spPr/>
      <dgm:t>
        <a:bodyPr/>
        <a:lstStyle/>
        <a:p>
          <a:endParaRPr lang="ru-RU"/>
        </a:p>
      </dgm:t>
    </dgm:pt>
    <dgm:pt modelId="{4DCBB5F1-A37B-4021-B7B3-1FD903A70371}">
      <dgm:prSet phldrT="[Текст]" custT="1"/>
      <dgm:spPr/>
      <dgm:t>
        <a:bodyPr/>
        <a:lstStyle/>
        <a:p>
          <a:pPr algn="ctr"/>
          <a:r>
            <a:rPr lang="uk-UA" sz="3600" b="1" dirty="0" smtClean="0">
              <a:latin typeface="Times New Roman" pitchFamily="18" charset="0"/>
              <a:cs typeface="Times New Roman" pitchFamily="18" charset="0"/>
            </a:rPr>
            <a:t>ІНСТРУКАЖІ ТОЩО.</a:t>
          </a:r>
          <a:endParaRPr lang="ru-RU" sz="3600" b="1" dirty="0">
            <a:latin typeface="Times New Roman" pitchFamily="18" charset="0"/>
            <a:cs typeface="Times New Roman" pitchFamily="18" charset="0"/>
          </a:endParaRPr>
        </a:p>
      </dgm:t>
    </dgm:pt>
    <dgm:pt modelId="{4942AC57-0933-484C-B718-FE6A4F3F29EA}" type="parTrans" cxnId="{55A9ACE0-826D-4E31-A3C7-FCCF229EA6C5}">
      <dgm:prSet/>
      <dgm:spPr/>
      <dgm:t>
        <a:bodyPr/>
        <a:lstStyle/>
        <a:p>
          <a:endParaRPr lang="ru-RU"/>
        </a:p>
      </dgm:t>
    </dgm:pt>
    <dgm:pt modelId="{0652CF6E-4639-4A82-BB76-F955BCAC9B01}" type="sibTrans" cxnId="{55A9ACE0-826D-4E31-A3C7-FCCF229EA6C5}">
      <dgm:prSet/>
      <dgm:spPr/>
      <dgm:t>
        <a:bodyPr/>
        <a:lstStyle/>
        <a:p>
          <a:endParaRPr lang="ru-RU"/>
        </a:p>
      </dgm:t>
    </dgm:pt>
    <dgm:pt modelId="{C8EE419C-2C91-4F64-8A45-FE116CFF3A6C}" type="pres">
      <dgm:prSet presAssocID="{531E88C8-6D4D-400A-A2B9-6648BC6ED11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43813A-669C-4ED5-B67B-F0DF2E362178}" type="pres">
      <dgm:prSet presAssocID="{302239D9-96C1-44C8-BEB2-537288969555}" presName="parentLin" presStyleCnt="0"/>
      <dgm:spPr/>
    </dgm:pt>
    <dgm:pt modelId="{F4ED4460-87A0-482B-848A-626034DE96FF}" type="pres">
      <dgm:prSet presAssocID="{302239D9-96C1-44C8-BEB2-537288969555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7BBE1438-8DC1-452A-BCBE-C57951D468F3}" type="pres">
      <dgm:prSet presAssocID="{302239D9-96C1-44C8-BEB2-537288969555}" presName="parentText" presStyleLbl="node1" presStyleIdx="0" presStyleCnt="4" custScaleX="123873" custScaleY="2674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5274E8-CBBF-469D-A498-28C3BACE99A3}" type="pres">
      <dgm:prSet presAssocID="{302239D9-96C1-44C8-BEB2-537288969555}" presName="negativeSpace" presStyleCnt="0"/>
      <dgm:spPr/>
    </dgm:pt>
    <dgm:pt modelId="{9892ED93-8D99-43B8-9E45-95349017355E}" type="pres">
      <dgm:prSet presAssocID="{302239D9-96C1-44C8-BEB2-537288969555}" presName="childText" presStyleLbl="conFgAcc1" presStyleIdx="0" presStyleCnt="4">
        <dgm:presLayoutVars>
          <dgm:bulletEnabled val="1"/>
        </dgm:presLayoutVars>
      </dgm:prSet>
      <dgm:spPr/>
    </dgm:pt>
    <dgm:pt modelId="{59D20B4C-0731-4E15-8AF1-02DD16929726}" type="pres">
      <dgm:prSet presAssocID="{2C66C250-B440-4DD0-97A1-03FE178F4259}" presName="spaceBetweenRectangles" presStyleCnt="0"/>
      <dgm:spPr/>
    </dgm:pt>
    <dgm:pt modelId="{8EA3E888-F66B-44A1-9F8B-7750FF577486}" type="pres">
      <dgm:prSet presAssocID="{4ADFE746-0BCE-425E-815B-D198758F57C5}" presName="parentLin" presStyleCnt="0"/>
      <dgm:spPr/>
    </dgm:pt>
    <dgm:pt modelId="{24131C1C-9B3D-44B9-B569-7DC53AC3907D}" type="pres">
      <dgm:prSet presAssocID="{4ADFE746-0BCE-425E-815B-D198758F57C5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FF7462B-12F0-474E-8F75-285FA0F22422}" type="pres">
      <dgm:prSet presAssocID="{4ADFE746-0BCE-425E-815B-D198758F57C5}" presName="parentText" presStyleLbl="node1" presStyleIdx="1" presStyleCnt="4" custScaleX="123873" custScaleY="2674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FE3BB9-C8A5-4EF2-8722-BF0A3C5A8C9C}" type="pres">
      <dgm:prSet presAssocID="{4ADFE746-0BCE-425E-815B-D198758F57C5}" presName="negativeSpace" presStyleCnt="0"/>
      <dgm:spPr/>
    </dgm:pt>
    <dgm:pt modelId="{DC839987-1EFC-42A3-966D-1EC9975B73D0}" type="pres">
      <dgm:prSet presAssocID="{4ADFE746-0BCE-425E-815B-D198758F57C5}" presName="childText" presStyleLbl="conFgAcc1" presStyleIdx="1" presStyleCnt="4">
        <dgm:presLayoutVars>
          <dgm:bulletEnabled val="1"/>
        </dgm:presLayoutVars>
      </dgm:prSet>
      <dgm:spPr/>
    </dgm:pt>
    <dgm:pt modelId="{E272D989-D130-4DFA-B40A-CC4FFEEC66B2}" type="pres">
      <dgm:prSet presAssocID="{1EAA8359-8BBF-48B9-8DFC-88E9BCB8FE20}" presName="spaceBetweenRectangles" presStyleCnt="0"/>
      <dgm:spPr/>
    </dgm:pt>
    <dgm:pt modelId="{36ADFFAB-AFC9-4C35-825A-686CD97954DF}" type="pres">
      <dgm:prSet presAssocID="{D1A1EC66-0FD1-49AA-B014-164F398E3014}" presName="parentLin" presStyleCnt="0"/>
      <dgm:spPr/>
    </dgm:pt>
    <dgm:pt modelId="{2ADC78B7-73C0-4218-B360-94EAAB6445EF}" type="pres">
      <dgm:prSet presAssocID="{D1A1EC66-0FD1-49AA-B014-164F398E3014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62DBD6AA-444E-449E-BC77-8112902898CC}" type="pres">
      <dgm:prSet presAssocID="{D1A1EC66-0FD1-49AA-B014-164F398E3014}" presName="parentText" presStyleLbl="node1" presStyleIdx="2" presStyleCnt="4" custScaleX="123873" custScaleY="2674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3A0DF7-B8E7-42C5-B5A8-75D16FF28101}" type="pres">
      <dgm:prSet presAssocID="{D1A1EC66-0FD1-49AA-B014-164F398E3014}" presName="negativeSpace" presStyleCnt="0"/>
      <dgm:spPr/>
    </dgm:pt>
    <dgm:pt modelId="{1E85A77F-C6A2-4CF3-A1BE-B14D8CF3FAAF}" type="pres">
      <dgm:prSet presAssocID="{D1A1EC66-0FD1-49AA-B014-164F398E3014}" presName="childText" presStyleLbl="conFgAcc1" presStyleIdx="2" presStyleCnt="4">
        <dgm:presLayoutVars>
          <dgm:bulletEnabled val="1"/>
        </dgm:presLayoutVars>
      </dgm:prSet>
      <dgm:spPr/>
    </dgm:pt>
    <dgm:pt modelId="{ABC3E338-BA5A-41F9-82A9-96DB6ABF9D32}" type="pres">
      <dgm:prSet presAssocID="{A0420733-9EC5-496C-A94B-D8AF7CD6595F}" presName="spaceBetweenRectangles" presStyleCnt="0"/>
      <dgm:spPr/>
    </dgm:pt>
    <dgm:pt modelId="{358D684A-4FE3-487D-987E-21545FDF5A6E}" type="pres">
      <dgm:prSet presAssocID="{4DCBB5F1-A37B-4021-B7B3-1FD903A70371}" presName="parentLin" presStyleCnt="0"/>
      <dgm:spPr/>
    </dgm:pt>
    <dgm:pt modelId="{234169F8-6DEE-43EB-B9FA-235F67EE839F}" type="pres">
      <dgm:prSet presAssocID="{4DCBB5F1-A37B-4021-B7B3-1FD903A70371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2393626F-3E06-41DD-88D8-48B4FD68B886}" type="pres">
      <dgm:prSet presAssocID="{4DCBB5F1-A37B-4021-B7B3-1FD903A70371}" presName="parentText" presStyleLbl="node1" presStyleIdx="3" presStyleCnt="4" custScaleX="123873" custScaleY="2674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3F0AFA-287D-4028-BAA3-F792A56968E9}" type="pres">
      <dgm:prSet presAssocID="{4DCBB5F1-A37B-4021-B7B3-1FD903A70371}" presName="negativeSpace" presStyleCnt="0"/>
      <dgm:spPr/>
    </dgm:pt>
    <dgm:pt modelId="{40F3730C-8CCE-45D1-B05D-24D5F90B610C}" type="pres">
      <dgm:prSet presAssocID="{4DCBB5F1-A37B-4021-B7B3-1FD903A70371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5A9ACE0-826D-4E31-A3C7-FCCF229EA6C5}" srcId="{531E88C8-6D4D-400A-A2B9-6648BC6ED115}" destId="{4DCBB5F1-A37B-4021-B7B3-1FD903A70371}" srcOrd="3" destOrd="0" parTransId="{4942AC57-0933-484C-B718-FE6A4F3F29EA}" sibTransId="{0652CF6E-4639-4A82-BB76-F955BCAC9B01}"/>
    <dgm:cxn modelId="{830F86BA-02ED-4DA9-A27C-E8E289BC56D9}" type="presOf" srcId="{531E88C8-6D4D-400A-A2B9-6648BC6ED115}" destId="{C8EE419C-2C91-4F64-8A45-FE116CFF3A6C}" srcOrd="0" destOrd="0" presId="urn:microsoft.com/office/officeart/2005/8/layout/list1"/>
    <dgm:cxn modelId="{848ED7C3-31A6-42F9-97BA-4901CB229B31}" type="presOf" srcId="{D1A1EC66-0FD1-49AA-B014-164F398E3014}" destId="{2ADC78B7-73C0-4218-B360-94EAAB6445EF}" srcOrd="0" destOrd="0" presId="urn:microsoft.com/office/officeart/2005/8/layout/list1"/>
    <dgm:cxn modelId="{446A3D7A-6009-4543-AFAF-C5753ED3C83F}" srcId="{531E88C8-6D4D-400A-A2B9-6648BC6ED115}" destId="{302239D9-96C1-44C8-BEB2-537288969555}" srcOrd="0" destOrd="0" parTransId="{7CB200F5-73DD-40C6-BB7A-384F75E5B441}" sibTransId="{2C66C250-B440-4DD0-97A1-03FE178F4259}"/>
    <dgm:cxn modelId="{59D05771-02DB-4546-AAD8-BEFDF63F09DA}" type="presOf" srcId="{4DCBB5F1-A37B-4021-B7B3-1FD903A70371}" destId="{234169F8-6DEE-43EB-B9FA-235F67EE839F}" srcOrd="0" destOrd="0" presId="urn:microsoft.com/office/officeart/2005/8/layout/list1"/>
    <dgm:cxn modelId="{341F9836-3676-4654-A851-9FFAD7EBEEF6}" srcId="{531E88C8-6D4D-400A-A2B9-6648BC6ED115}" destId="{4ADFE746-0BCE-425E-815B-D198758F57C5}" srcOrd="1" destOrd="0" parTransId="{B351245D-3D93-4C57-9C2F-284F38921B62}" sibTransId="{1EAA8359-8BBF-48B9-8DFC-88E9BCB8FE20}"/>
    <dgm:cxn modelId="{C11E4F08-1A24-4B24-8FBF-EECE349C9CA3}" type="presOf" srcId="{4ADFE746-0BCE-425E-815B-D198758F57C5}" destId="{24131C1C-9B3D-44B9-B569-7DC53AC3907D}" srcOrd="0" destOrd="0" presId="urn:microsoft.com/office/officeart/2005/8/layout/list1"/>
    <dgm:cxn modelId="{BE91A85D-EFD5-4018-B01E-E69DE21C8EA9}" type="presOf" srcId="{4ADFE746-0BCE-425E-815B-D198758F57C5}" destId="{EFF7462B-12F0-474E-8F75-285FA0F22422}" srcOrd="1" destOrd="0" presId="urn:microsoft.com/office/officeart/2005/8/layout/list1"/>
    <dgm:cxn modelId="{B31F4B16-3F2A-45C6-B9EA-0759F5B6A49B}" type="presOf" srcId="{302239D9-96C1-44C8-BEB2-537288969555}" destId="{F4ED4460-87A0-482B-848A-626034DE96FF}" srcOrd="0" destOrd="0" presId="urn:microsoft.com/office/officeart/2005/8/layout/list1"/>
    <dgm:cxn modelId="{A3C9EA5C-97AE-4F75-9164-D716E09CE6EE}" type="presOf" srcId="{D1A1EC66-0FD1-49AA-B014-164F398E3014}" destId="{62DBD6AA-444E-449E-BC77-8112902898CC}" srcOrd="1" destOrd="0" presId="urn:microsoft.com/office/officeart/2005/8/layout/list1"/>
    <dgm:cxn modelId="{8C954EF3-FCF7-4E64-B8B5-B30426DE0971}" srcId="{531E88C8-6D4D-400A-A2B9-6648BC6ED115}" destId="{D1A1EC66-0FD1-49AA-B014-164F398E3014}" srcOrd="2" destOrd="0" parTransId="{47F3ABCB-51B7-4C46-B89B-D314CF33BBD9}" sibTransId="{A0420733-9EC5-496C-A94B-D8AF7CD6595F}"/>
    <dgm:cxn modelId="{64617E0E-AAD8-4E00-8A35-3AFD6D587684}" type="presOf" srcId="{302239D9-96C1-44C8-BEB2-537288969555}" destId="{7BBE1438-8DC1-452A-BCBE-C57951D468F3}" srcOrd="1" destOrd="0" presId="urn:microsoft.com/office/officeart/2005/8/layout/list1"/>
    <dgm:cxn modelId="{02A19434-807D-4243-A0A2-8A0EF6C8990C}" type="presOf" srcId="{4DCBB5F1-A37B-4021-B7B3-1FD903A70371}" destId="{2393626F-3E06-41DD-88D8-48B4FD68B886}" srcOrd="1" destOrd="0" presId="urn:microsoft.com/office/officeart/2005/8/layout/list1"/>
    <dgm:cxn modelId="{7DB9E8B8-6250-4128-A4BF-A8A811A4CDD9}" type="presParOf" srcId="{C8EE419C-2C91-4F64-8A45-FE116CFF3A6C}" destId="{B143813A-669C-4ED5-B67B-F0DF2E362178}" srcOrd="0" destOrd="0" presId="urn:microsoft.com/office/officeart/2005/8/layout/list1"/>
    <dgm:cxn modelId="{2EA5F785-271E-4863-BF90-F56CA66B6D58}" type="presParOf" srcId="{B143813A-669C-4ED5-B67B-F0DF2E362178}" destId="{F4ED4460-87A0-482B-848A-626034DE96FF}" srcOrd="0" destOrd="0" presId="urn:microsoft.com/office/officeart/2005/8/layout/list1"/>
    <dgm:cxn modelId="{9DC80DB8-D0D6-494D-860F-80CB8F0619F7}" type="presParOf" srcId="{B143813A-669C-4ED5-B67B-F0DF2E362178}" destId="{7BBE1438-8DC1-452A-BCBE-C57951D468F3}" srcOrd="1" destOrd="0" presId="urn:microsoft.com/office/officeart/2005/8/layout/list1"/>
    <dgm:cxn modelId="{309F45D7-1E55-477A-9C9C-ABBDC8E27792}" type="presParOf" srcId="{C8EE419C-2C91-4F64-8A45-FE116CFF3A6C}" destId="{055274E8-CBBF-469D-A498-28C3BACE99A3}" srcOrd="1" destOrd="0" presId="urn:microsoft.com/office/officeart/2005/8/layout/list1"/>
    <dgm:cxn modelId="{62784CAE-25EB-4B68-91E2-C9F2C8A54051}" type="presParOf" srcId="{C8EE419C-2C91-4F64-8A45-FE116CFF3A6C}" destId="{9892ED93-8D99-43B8-9E45-95349017355E}" srcOrd="2" destOrd="0" presId="urn:microsoft.com/office/officeart/2005/8/layout/list1"/>
    <dgm:cxn modelId="{BBF0A696-DE78-488D-84F8-D84917A7645F}" type="presParOf" srcId="{C8EE419C-2C91-4F64-8A45-FE116CFF3A6C}" destId="{59D20B4C-0731-4E15-8AF1-02DD16929726}" srcOrd="3" destOrd="0" presId="urn:microsoft.com/office/officeart/2005/8/layout/list1"/>
    <dgm:cxn modelId="{81E547E2-93B7-45D0-BB1D-EE4A9520C541}" type="presParOf" srcId="{C8EE419C-2C91-4F64-8A45-FE116CFF3A6C}" destId="{8EA3E888-F66B-44A1-9F8B-7750FF577486}" srcOrd="4" destOrd="0" presId="urn:microsoft.com/office/officeart/2005/8/layout/list1"/>
    <dgm:cxn modelId="{5E41C84B-367F-49F5-8666-7EE835CE9338}" type="presParOf" srcId="{8EA3E888-F66B-44A1-9F8B-7750FF577486}" destId="{24131C1C-9B3D-44B9-B569-7DC53AC3907D}" srcOrd="0" destOrd="0" presId="urn:microsoft.com/office/officeart/2005/8/layout/list1"/>
    <dgm:cxn modelId="{F7767411-BE26-44CF-B4FA-F75FA0E5125A}" type="presParOf" srcId="{8EA3E888-F66B-44A1-9F8B-7750FF577486}" destId="{EFF7462B-12F0-474E-8F75-285FA0F22422}" srcOrd="1" destOrd="0" presId="urn:microsoft.com/office/officeart/2005/8/layout/list1"/>
    <dgm:cxn modelId="{68D852AA-874B-4A8F-B8BA-DA1CC2101395}" type="presParOf" srcId="{C8EE419C-2C91-4F64-8A45-FE116CFF3A6C}" destId="{A8FE3BB9-C8A5-4EF2-8722-BF0A3C5A8C9C}" srcOrd="5" destOrd="0" presId="urn:microsoft.com/office/officeart/2005/8/layout/list1"/>
    <dgm:cxn modelId="{8061C540-5823-4D47-B816-0B83EF48BADA}" type="presParOf" srcId="{C8EE419C-2C91-4F64-8A45-FE116CFF3A6C}" destId="{DC839987-1EFC-42A3-966D-1EC9975B73D0}" srcOrd="6" destOrd="0" presId="urn:microsoft.com/office/officeart/2005/8/layout/list1"/>
    <dgm:cxn modelId="{6E9277BB-0EF9-4602-9A6E-17628DE072A8}" type="presParOf" srcId="{C8EE419C-2C91-4F64-8A45-FE116CFF3A6C}" destId="{E272D989-D130-4DFA-B40A-CC4FFEEC66B2}" srcOrd="7" destOrd="0" presId="urn:microsoft.com/office/officeart/2005/8/layout/list1"/>
    <dgm:cxn modelId="{70999365-9D2D-4DCD-AA84-510FF89CC1DF}" type="presParOf" srcId="{C8EE419C-2C91-4F64-8A45-FE116CFF3A6C}" destId="{36ADFFAB-AFC9-4C35-825A-686CD97954DF}" srcOrd="8" destOrd="0" presId="urn:microsoft.com/office/officeart/2005/8/layout/list1"/>
    <dgm:cxn modelId="{8F7EF587-3752-44A7-B8B6-435D4CFFED1C}" type="presParOf" srcId="{36ADFFAB-AFC9-4C35-825A-686CD97954DF}" destId="{2ADC78B7-73C0-4218-B360-94EAAB6445EF}" srcOrd="0" destOrd="0" presId="urn:microsoft.com/office/officeart/2005/8/layout/list1"/>
    <dgm:cxn modelId="{E84023F1-1F62-4400-8CBD-D4979890918D}" type="presParOf" srcId="{36ADFFAB-AFC9-4C35-825A-686CD97954DF}" destId="{62DBD6AA-444E-449E-BC77-8112902898CC}" srcOrd="1" destOrd="0" presId="urn:microsoft.com/office/officeart/2005/8/layout/list1"/>
    <dgm:cxn modelId="{877C554D-C4CE-4022-AA56-74CA8F9353CC}" type="presParOf" srcId="{C8EE419C-2C91-4F64-8A45-FE116CFF3A6C}" destId="{9F3A0DF7-B8E7-42C5-B5A8-75D16FF28101}" srcOrd="9" destOrd="0" presId="urn:microsoft.com/office/officeart/2005/8/layout/list1"/>
    <dgm:cxn modelId="{C1BE4FA5-5662-42A6-BCBB-780553195119}" type="presParOf" srcId="{C8EE419C-2C91-4F64-8A45-FE116CFF3A6C}" destId="{1E85A77F-C6A2-4CF3-A1BE-B14D8CF3FAAF}" srcOrd="10" destOrd="0" presId="urn:microsoft.com/office/officeart/2005/8/layout/list1"/>
    <dgm:cxn modelId="{C695F1A2-970E-4746-96F8-B975DEA1F1D8}" type="presParOf" srcId="{C8EE419C-2C91-4F64-8A45-FE116CFF3A6C}" destId="{ABC3E338-BA5A-41F9-82A9-96DB6ABF9D32}" srcOrd="11" destOrd="0" presId="urn:microsoft.com/office/officeart/2005/8/layout/list1"/>
    <dgm:cxn modelId="{2B45EEBF-A869-4C4C-9D91-D94D1F356857}" type="presParOf" srcId="{C8EE419C-2C91-4F64-8A45-FE116CFF3A6C}" destId="{358D684A-4FE3-487D-987E-21545FDF5A6E}" srcOrd="12" destOrd="0" presId="urn:microsoft.com/office/officeart/2005/8/layout/list1"/>
    <dgm:cxn modelId="{6F0DBB50-A749-4BE2-945D-A78229F5143C}" type="presParOf" srcId="{358D684A-4FE3-487D-987E-21545FDF5A6E}" destId="{234169F8-6DEE-43EB-B9FA-235F67EE839F}" srcOrd="0" destOrd="0" presId="urn:microsoft.com/office/officeart/2005/8/layout/list1"/>
    <dgm:cxn modelId="{4ED9ED2C-D82E-422D-A430-FCBBFC23FEBA}" type="presParOf" srcId="{358D684A-4FE3-487D-987E-21545FDF5A6E}" destId="{2393626F-3E06-41DD-88D8-48B4FD68B886}" srcOrd="1" destOrd="0" presId="urn:microsoft.com/office/officeart/2005/8/layout/list1"/>
    <dgm:cxn modelId="{F83D0804-9E59-4118-984E-E0A16FB7829C}" type="presParOf" srcId="{C8EE419C-2C91-4F64-8A45-FE116CFF3A6C}" destId="{DF3F0AFA-287D-4028-BAA3-F792A56968E9}" srcOrd="13" destOrd="0" presId="urn:microsoft.com/office/officeart/2005/8/layout/list1"/>
    <dgm:cxn modelId="{B292021D-1FA5-4997-9181-42320526523C}" type="presParOf" srcId="{C8EE419C-2C91-4F64-8A45-FE116CFF3A6C}" destId="{40F3730C-8CCE-45D1-B05D-24D5F90B610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EF8B52-14FB-44D2-9D52-3ACD05E46588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85F514C-1E57-49EA-9CC7-A80C11CAB4A3}">
      <dgm:prSet phldrT="[Текст]" custT="1"/>
      <dgm:spPr/>
      <dgm:t>
        <a:bodyPr/>
        <a:lstStyle/>
        <a:p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1. Дитина і інші люди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B131AEA9-DAAB-4EEC-A839-CC4C021163D1}" type="parTrans" cxnId="{634CAA61-2750-4159-A73D-EF62B2CB8BC4}">
      <dgm:prSet/>
      <dgm:spPr/>
      <dgm:t>
        <a:bodyPr/>
        <a:lstStyle/>
        <a:p>
          <a:endParaRPr lang="ru-RU"/>
        </a:p>
      </dgm:t>
    </dgm:pt>
    <dgm:pt modelId="{62E2F9BC-DC21-449E-9DF7-762C33E22FB2}" type="sibTrans" cxnId="{634CAA61-2750-4159-A73D-EF62B2CB8BC4}">
      <dgm:prSet/>
      <dgm:spPr/>
      <dgm:t>
        <a:bodyPr/>
        <a:lstStyle/>
        <a:p>
          <a:endParaRPr lang="ru-RU"/>
        </a:p>
      </dgm:t>
    </dgm:pt>
    <dgm:pt modelId="{48FBD2A4-6B53-4DAF-B3EE-3A45627BBE73}">
      <dgm:prSet phldrT="[Текст]" custT="1"/>
      <dgm:spPr/>
      <dgm:t>
        <a:bodyPr/>
        <a:lstStyle/>
        <a:p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2. Дитина і природа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989F5C24-EABD-4B5F-97CC-E89065D3A7B6}" type="parTrans" cxnId="{94EE92D8-466D-4D03-932E-117C11695BB2}">
      <dgm:prSet/>
      <dgm:spPr/>
      <dgm:t>
        <a:bodyPr/>
        <a:lstStyle/>
        <a:p>
          <a:endParaRPr lang="ru-RU"/>
        </a:p>
      </dgm:t>
    </dgm:pt>
    <dgm:pt modelId="{FE857958-A308-41B1-879C-976945F441AF}" type="sibTrans" cxnId="{94EE92D8-466D-4D03-932E-117C11695BB2}">
      <dgm:prSet/>
      <dgm:spPr/>
      <dgm:t>
        <a:bodyPr/>
        <a:lstStyle/>
        <a:p>
          <a:endParaRPr lang="ru-RU"/>
        </a:p>
      </dgm:t>
    </dgm:pt>
    <dgm:pt modelId="{B1CB84A9-7719-4560-9497-31341942C8B2}">
      <dgm:prSet phldrT="[Текст]" custT="1"/>
      <dgm:spPr/>
      <dgm:t>
        <a:bodyPr/>
        <a:lstStyle/>
        <a:p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3. Дитина вдома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4143210C-312C-41AA-AB68-E53B6B4449BF}" type="parTrans" cxnId="{67997803-E8CD-4BB6-ACA3-63D1C216199D}">
      <dgm:prSet/>
      <dgm:spPr/>
      <dgm:t>
        <a:bodyPr/>
        <a:lstStyle/>
        <a:p>
          <a:endParaRPr lang="ru-RU"/>
        </a:p>
      </dgm:t>
    </dgm:pt>
    <dgm:pt modelId="{BF40535F-9926-4CA4-BE7D-353203DDBCFD}" type="sibTrans" cxnId="{67997803-E8CD-4BB6-ACA3-63D1C216199D}">
      <dgm:prSet/>
      <dgm:spPr/>
      <dgm:t>
        <a:bodyPr/>
        <a:lstStyle/>
        <a:p>
          <a:endParaRPr lang="ru-RU"/>
        </a:p>
      </dgm:t>
    </dgm:pt>
    <dgm:pt modelId="{834B9F2D-4162-408E-9658-612617DD52CC}">
      <dgm:prSet phldrT="[Текст]" custT="1"/>
      <dgm:spPr/>
      <dgm:t>
        <a:bodyPr/>
        <a:lstStyle/>
        <a:p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4. Здоров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’</a:t>
          </a:r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я дитини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92EB29F3-7A22-410D-BB81-6D5C1C2CB1D9}" type="parTrans" cxnId="{9F09B11F-4077-443B-A6C1-137AAB41B884}">
      <dgm:prSet/>
      <dgm:spPr/>
      <dgm:t>
        <a:bodyPr/>
        <a:lstStyle/>
        <a:p>
          <a:endParaRPr lang="ru-RU"/>
        </a:p>
      </dgm:t>
    </dgm:pt>
    <dgm:pt modelId="{6C10531F-D0E5-444C-8350-3552468DE2B3}" type="sibTrans" cxnId="{9F09B11F-4077-443B-A6C1-137AAB41B884}">
      <dgm:prSet/>
      <dgm:spPr/>
      <dgm:t>
        <a:bodyPr/>
        <a:lstStyle/>
        <a:p>
          <a:endParaRPr lang="ru-RU"/>
        </a:p>
      </dgm:t>
    </dgm:pt>
    <dgm:pt modelId="{738D7132-8FF2-4367-AAFA-AA552145DDE9}">
      <dgm:prSet phldrT="[Текст]" custT="1"/>
      <dgm:spPr/>
      <dgm:t>
        <a:bodyPr/>
        <a:lstStyle/>
        <a:p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5. Емоційне благополуччя дитини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36D50A76-35E5-4D98-9389-9A6765528605}" type="parTrans" cxnId="{F5EFFC29-2B43-404C-932F-9452B5D7A850}">
      <dgm:prSet/>
      <dgm:spPr/>
      <dgm:t>
        <a:bodyPr/>
        <a:lstStyle/>
        <a:p>
          <a:endParaRPr lang="ru-RU"/>
        </a:p>
      </dgm:t>
    </dgm:pt>
    <dgm:pt modelId="{56308C9D-A31E-4857-9821-C29B14E4B1B9}" type="sibTrans" cxnId="{F5EFFC29-2B43-404C-932F-9452B5D7A850}">
      <dgm:prSet/>
      <dgm:spPr/>
      <dgm:t>
        <a:bodyPr/>
        <a:lstStyle/>
        <a:p>
          <a:endParaRPr lang="ru-RU"/>
        </a:p>
      </dgm:t>
    </dgm:pt>
    <dgm:pt modelId="{7140A95E-A0C2-4D6B-9460-0854A8F17446}">
      <dgm:prSet phldrT="[Текст]" custT="1"/>
      <dgm:spPr/>
      <dgm:t>
        <a:bodyPr/>
        <a:lstStyle/>
        <a:p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6. Дитина на порозі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717019CF-B921-4090-8601-ECE9111C6ECE}" type="parTrans" cxnId="{54C1F58F-55FE-4A36-B22D-4077E889DDA6}">
      <dgm:prSet/>
      <dgm:spPr/>
      <dgm:t>
        <a:bodyPr/>
        <a:lstStyle/>
        <a:p>
          <a:endParaRPr lang="ru-RU"/>
        </a:p>
      </dgm:t>
    </dgm:pt>
    <dgm:pt modelId="{DB21067F-3EAE-4D18-B37B-BB682C874C6A}" type="sibTrans" cxnId="{54C1F58F-55FE-4A36-B22D-4077E889DDA6}">
      <dgm:prSet/>
      <dgm:spPr/>
      <dgm:t>
        <a:bodyPr/>
        <a:lstStyle/>
        <a:p>
          <a:endParaRPr lang="ru-RU"/>
        </a:p>
      </dgm:t>
    </dgm:pt>
    <dgm:pt modelId="{878372C8-4C46-4DA0-BB2A-31C0C488C856}">
      <dgm:prSet phldrT="[Текст]" custT="1"/>
      <dgm:spPr/>
      <dgm:t>
        <a:bodyPr/>
        <a:lstStyle/>
        <a:p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7. Дитина та </a:t>
          </a:r>
          <a:r>
            <a:rPr lang="uk-UA" sz="2800" b="1" dirty="0" err="1" smtClean="0">
              <a:latin typeface="Times New Roman" pitchFamily="18" charset="0"/>
              <a:cs typeface="Times New Roman" pitchFamily="18" charset="0"/>
            </a:rPr>
            <a:t>інтернет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E14B0290-304C-450B-94C0-D3BAC4AC5DF3}" type="parTrans" cxnId="{3C579A2F-B8BC-45D7-8A12-54773C7A5AA6}">
      <dgm:prSet/>
      <dgm:spPr/>
      <dgm:t>
        <a:bodyPr/>
        <a:lstStyle/>
        <a:p>
          <a:endParaRPr lang="ru-RU"/>
        </a:p>
      </dgm:t>
    </dgm:pt>
    <dgm:pt modelId="{943A1823-B2BE-4C70-AC84-F8AA21D5A76D}" type="sibTrans" cxnId="{3C579A2F-B8BC-45D7-8A12-54773C7A5AA6}">
      <dgm:prSet/>
      <dgm:spPr/>
      <dgm:t>
        <a:bodyPr/>
        <a:lstStyle/>
        <a:p>
          <a:endParaRPr lang="ru-RU"/>
        </a:p>
      </dgm:t>
    </dgm:pt>
    <dgm:pt modelId="{B79061DE-68AF-4941-BCAC-B4858C3699B0}" type="pres">
      <dgm:prSet presAssocID="{FEEF8B52-14FB-44D2-9D52-3ACD05E4658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4037AB-11B8-43A0-94EB-846E5ABE871B}" type="pres">
      <dgm:prSet presAssocID="{185F514C-1E57-49EA-9CC7-A80C11CAB4A3}" presName="composite" presStyleCnt="0"/>
      <dgm:spPr/>
    </dgm:pt>
    <dgm:pt modelId="{E31241E3-EBF4-432F-8B7D-73BB8BB419C8}" type="pres">
      <dgm:prSet presAssocID="{185F514C-1E57-49EA-9CC7-A80C11CAB4A3}" presName="imgShp" presStyleLbl="fgImgPlace1" presStyleIdx="0" presStyleCnt="7"/>
      <dgm:spPr/>
    </dgm:pt>
    <dgm:pt modelId="{C5C31BEF-127E-44FF-B8CB-D73F26A37856}" type="pres">
      <dgm:prSet presAssocID="{185F514C-1E57-49EA-9CC7-A80C11CAB4A3}" presName="txShp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963BDE-FD29-42DF-916C-903E1A1DA3B8}" type="pres">
      <dgm:prSet presAssocID="{62E2F9BC-DC21-449E-9DF7-762C33E22FB2}" presName="spacing" presStyleCnt="0"/>
      <dgm:spPr/>
    </dgm:pt>
    <dgm:pt modelId="{D13A7441-D397-4EDF-8DDF-31133D9A67C3}" type="pres">
      <dgm:prSet presAssocID="{48FBD2A4-6B53-4DAF-B3EE-3A45627BBE73}" presName="composite" presStyleCnt="0"/>
      <dgm:spPr/>
    </dgm:pt>
    <dgm:pt modelId="{94C1EA29-48DC-4CC3-BC45-F5BF1C498DB3}" type="pres">
      <dgm:prSet presAssocID="{48FBD2A4-6B53-4DAF-B3EE-3A45627BBE73}" presName="imgShp" presStyleLbl="fgImgPlace1" presStyleIdx="1" presStyleCnt="7"/>
      <dgm:spPr/>
    </dgm:pt>
    <dgm:pt modelId="{920473E6-1051-4099-9037-07EBE0156341}" type="pres">
      <dgm:prSet presAssocID="{48FBD2A4-6B53-4DAF-B3EE-3A45627BBE73}" presName="txShp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5AA523-6CA3-4E98-B88B-6B6E159B23D4}" type="pres">
      <dgm:prSet presAssocID="{FE857958-A308-41B1-879C-976945F441AF}" presName="spacing" presStyleCnt="0"/>
      <dgm:spPr/>
    </dgm:pt>
    <dgm:pt modelId="{C3A62722-9BF3-47DE-BC93-9540E3D5ADEA}" type="pres">
      <dgm:prSet presAssocID="{B1CB84A9-7719-4560-9497-31341942C8B2}" presName="composite" presStyleCnt="0"/>
      <dgm:spPr/>
    </dgm:pt>
    <dgm:pt modelId="{3938CE59-1942-4611-B9E4-FDBA29E82AAC}" type="pres">
      <dgm:prSet presAssocID="{B1CB84A9-7719-4560-9497-31341942C8B2}" presName="imgShp" presStyleLbl="fgImgPlace1" presStyleIdx="2" presStyleCnt="7"/>
      <dgm:spPr/>
    </dgm:pt>
    <dgm:pt modelId="{6A06775B-98F2-4DEF-AA3A-BA4F1766E9C9}" type="pres">
      <dgm:prSet presAssocID="{B1CB84A9-7719-4560-9497-31341942C8B2}" presName="txShp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BC33F5-DF73-48F6-A3DA-31CAB000FFC8}" type="pres">
      <dgm:prSet presAssocID="{BF40535F-9926-4CA4-BE7D-353203DDBCFD}" presName="spacing" presStyleCnt="0"/>
      <dgm:spPr/>
    </dgm:pt>
    <dgm:pt modelId="{D812EA38-8439-4276-AD70-85804CD3F859}" type="pres">
      <dgm:prSet presAssocID="{834B9F2D-4162-408E-9658-612617DD52CC}" presName="composite" presStyleCnt="0"/>
      <dgm:spPr/>
    </dgm:pt>
    <dgm:pt modelId="{997BAB0E-DAEA-46A2-B7BD-23674C1191EF}" type="pres">
      <dgm:prSet presAssocID="{834B9F2D-4162-408E-9658-612617DD52CC}" presName="imgShp" presStyleLbl="fgImgPlace1" presStyleIdx="3" presStyleCnt="7"/>
      <dgm:spPr/>
    </dgm:pt>
    <dgm:pt modelId="{A28E0A4E-A366-4308-9A8E-C985616201E4}" type="pres">
      <dgm:prSet presAssocID="{834B9F2D-4162-408E-9658-612617DD52CC}" presName="txShp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0E8513-2A3A-4912-9236-E362CFD921E0}" type="pres">
      <dgm:prSet presAssocID="{6C10531F-D0E5-444C-8350-3552468DE2B3}" presName="spacing" presStyleCnt="0"/>
      <dgm:spPr/>
    </dgm:pt>
    <dgm:pt modelId="{CA087118-A21B-47DB-9EAD-4DBAD3F64BF5}" type="pres">
      <dgm:prSet presAssocID="{738D7132-8FF2-4367-AAFA-AA552145DDE9}" presName="composite" presStyleCnt="0"/>
      <dgm:spPr/>
    </dgm:pt>
    <dgm:pt modelId="{CE960E41-00E8-4C4B-8935-0F0F609C56EC}" type="pres">
      <dgm:prSet presAssocID="{738D7132-8FF2-4367-AAFA-AA552145DDE9}" presName="imgShp" presStyleLbl="fgImgPlace1" presStyleIdx="4" presStyleCnt="7"/>
      <dgm:spPr/>
    </dgm:pt>
    <dgm:pt modelId="{02A1D623-B3E8-443F-BD01-40CB0DCAB5B8}" type="pres">
      <dgm:prSet presAssocID="{738D7132-8FF2-4367-AAFA-AA552145DDE9}" presName="txShp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5B3CE6-0A83-4635-B4CA-3E8E6A93B3A2}" type="pres">
      <dgm:prSet presAssocID="{56308C9D-A31E-4857-9821-C29B14E4B1B9}" presName="spacing" presStyleCnt="0"/>
      <dgm:spPr/>
    </dgm:pt>
    <dgm:pt modelId="{F8049468-1343-4040-9099-EA7152FE6DED}" type="pres">
      <dgm:prSet presAssocID="{7140A95E-A0C2-4D6B-9460-0854A8F17446}" presName="composite" presStyleCnt="0"/>
      <dgm:spPr/>
    </dgm:pt>
    <dgm:pt modelId="{88ABFE6C-847A-4CA7-85E2-07538AE1BF0F}" type="pres">
      <dgm:prSet presAssocID="{7140A95E-A0C2-4D6B-9460-0854A8F17446}" presName="imgShp" presStyleLbl="fgImgPlace1" presStyleIdx="5" presStyleCnt="7"/>
      <dgm:spPr/>
    </dgm:pt>
    <dgm:pt modelId="{28171899-5630-4074-B505-6596E7505BE4}" type="pres">
      <dgm:prSet presAssocID="{7140A95E-A0C2-4D6B-9460-0854A8F17446}" presName="txShp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73A0EA-71E7-4C93-BF01-73A74A098AB6}" type="pres">
      <dgm:prSet presAssocID="{DB21067F-3EAE-4D18-B37B-BB682C874C6A}" presName="spacing" presStyleCnt="0"/>
      <dgm:spPr/>
    </dgm:pt>
    <dgm:pt modelId="{570FE61B-6D90-4020-B395-3DCDBD860C13}" type="pres">
      <dgm:prSet presAssocID="{878372C8-4C46-4DA0-BB2A-31C0C488C856}" presName="composite" presStyleCnt="0"/>
      <dgm:spPr/>
    </dgm:pt>
    <dgm:pt modelId="{E161344D-E6BE-46EF-9ECD-3CF375BF20B6}" type="pres">
      <dgm:prSet presAssocID="{878372C8-4C46-4DA0-BB2A-31C0C488C856}" presName="imgShp" presStyleLbl="fgImgPlace1" presStyleIdx="6" presStyleCnt="7"/>
      <dgm:spPr/>
    </dgm:pt>
    <dgm:pt modelId="{8385970A-61B5-4AAE-8DC6-41DB5B2C8980}" type="pres">
      <dgm:prSet presAssocID="{878372C8-4C46-4DA0-BB2A-31C0C488C856}" presName="txShp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408700-3862-41EA-95FC-0A7DCC85920E}" type="presOf" srcId="{B1CB84A9-7719-4560-9497-31341942C8B2}" destId="{6A06775B-98F2-4DEF-AA3A-BA4F1766E9C9}" srcOrd="0" destOrd="0" presId="urn:microsoft.com/office/officeart/2005/8/layout/vList3"/>
    <dgm:cxn modelId="{9F09B11F-4077-443B-A6C1-137AAB41B884}" srcId="{FEEF8B52-14FB-44D2-9D52-3ACD05E46588}" destId="{834B9F2D-4162-408E-9658-612617DD52CC}" srcOrd="3" destOrd="0" parTransId="{92EB29F3-7A22-410D-BB81-6D5C1C2CB1D9}" sibTransId="{6C10531F-D0E5-444C-8350-3552468DE2B3}"/>
    <dgm:cxn modelId="{94EE92D8-466D-4D03-932E-117C11695BB2}" srcId="{FEEF8B52-14FB-44D2-9D52-3ACD05E46588}" destId="{48FBD2A4-6B53-4DAF-B3EE-3A45627BBE73}" srcOrd="1" destOrd="0" parTransId="{989F5C24-EABD-4B5F-97CC-E89065D3A7B6}" sibTransId="{FE857958-A308-41B1-879C-976945F441AF}"/>
    <dgm:cxn modelId="{F5EFFC29-2B43-404C-932F-9452B5D7A850}" srcId="{FEEF8B52-14FB-44D2-9D52-3ACD05E46588}" destId="{738D7132-8FF2-4367-AAFA-AA552145DDE9}" srcOrd="4" destOrd="0" parTransId="{36D50A76-35E5-4D98-9389-9A6765528605}" sibTransId="{56308C9D-A31E-4857-9821-C29B14E4B1B9}"/>
    <dgm:cxn modelId="{BF771787-A063-416F-B820-76F311633205}" type="presOf" srcId="{878372C8-4C46-4DA0-BB2A-31C0C488C856}" destId="{8385970A-61B5-4AAE-8DC6-41DB5B2C8980}" srcOrd="0" destOrd="0" presId="urn:microsoft.com/office/officeart/2005/8/layout/vList3"/>
    <dgm:cxn modelId="{634CAA61-2750-4159-A73D-EF62B2CB8BC4}" srcId="{FEEF8B52-14FB-44D2-9D52-3ACD05E46588}" destId="{185F514C-1E57-49EA-9CC7-A80C11CAB4A3}" srcOrd="0" destOrd="0" parTransId="{B131AEA9-DAAB-4EEC-A839-CC4C021163D1}" sibTransId="{62E2F9BC-DC21-449E-9DF7-762C33E22FB2}"/>
    <dgm:cxn modelId="{3C579A2F-B8BC-45D7-8A12-54773C7A5AA6}" srcId="{FEEF8B52-14FB-44D2-9D52-3ACD05E46588}" destId="{878372C8-4C46-4DA0-BB2A-31C0C488C856}" srcOrd="6" destOrd="0" parTransId="{E14B0290-304C-450B-94C0-D3BAC4AC5DF3}" sibTransId="{943A1823-B2BE-4C70-AC84-F8AA21D5A76D}"/>
    <dgm:cxn modelId="{3068677A-DB23-4C1A-BA3E-E49BE6FF7B82}" type="presOf" srcId="{7140A95E-A0C2-4D6B-9460-0854A8F17446}" destId="{28171899-5630-4074-B505-6596E7505BE4}" srcOrd="0" destOrd="0" presId="urn:microsoft.com/office/officeart/2005/8/layout/vList3"/>
    <dgm:cxn modelId="{F017EB4C-3DBE-4362-9F47-B5318B23BFD6}" type="presOf" srcId="{185F514C-1E57-49EA-9CC7-A80C11CAB4A3}" destId="{C5C31BEF-127E-44FF-B8CB-D73F26A37856}" srcOrd="0" destOrd="0" presId="urn:microsoft.com/office/officeart/2005/8/layout/vList3"/>
    <dgm:cxn modelId="{5D0CB613-3C35-4CA5-9E9E-3A0C00A5A708}" type="presOf" srcId="{48FBD2A4-6B53-4DAF-B3EE-3A45627BBE73}" destId="{920473E6-1051-4099-9037-07EBE0156341}" srcOrd="0" destOrd="0" presId="urn:microsoft.com/office/officeart/2005/8/layout/vList3"/>
    <dgm:cxn modelId="{54C1F58F-55FE-4A36-B22D-4077E889DDA6}" srcId="{FEEF8B52-14FB-44D2-9D52-3ACD05E46588}" destId="{7140A95E-A0C2-4D6B-9460-0854A8F17446}" srcOrd="5" destOrd="0" parTransId="{717019CF-B921-4090-8601-ECE9111C6ECE}" sibTransId="{DB21067F-3EAE-4D18-B37B-BB682C874C6A}"/>
    <dgm:cxn modelId="{C40EB673-0589-4864-B924-A23AE0A21173}" type="presOf" srcId="{FEEF8B52-14FB-44D2-9D52-3ACD05E46588}" destId="{B79061DE-68AF-4941-BCAC-B4858C3699B0}" srcOrd="0" destOrd="0" presId="urn:microsoft.com/office/officeart/2005/8/layout/vList3"/>
    <dgm:cxn modelId="{90244E58-923E-460B-A2F3-513B66C6AD4D}" type="presOf" srcId="{738D7132-8FF2-4367-AAFA-AA552145DDE9}" destId="{02A1D623-B3E8-443F-BD01-40CB0DCAB5B8}" srcOrd="0" destOrd="0" presId="urn:microsoft.com/office/officeart/2005/8/layout/vList3"/>
    <dgm:cxn modelId="{67997803-E8CD-4BB6-ACA3-63D1C216199D}" srcId="{FEEF8B52-14FB-44D2-9D52-3ACD05E46588}" destId="{B1CB84A9-7719-4560-9497-31341942C8B2}" srcOrd="2" destOrd="0" parTransId="{4143210C-312C-41AA-AB68-E53B6B4449BF}" sibTransId="{BF40535F-9926-4CA4-BE7D-353203DDBCFD}"/>
    <dgm:cxn modelId="{E8B5ED8B-08A6-4B7E-829C-F43AF80198CC}" type="presOf" srcId="{834B9F2D-4162-408E-9658-612617DD52CC}" destId="{A28E0A4E-A366-4308-9A8E-C985616201E4}" srcOrd="0" destOrd="0" presId="urn:microsoft.com/office/officeart/2005/8/layout/vList3"/>
    <dgm:cxn modelId="{C546D314-2923-400F-874B-D9925CC4A3DC}" type="presParOf" srcId="{B79061DE-68AF-4941-BCAC-B4858C3699B0}" destId="{424037AB-11B8-43A0-94EB-846E5ABE871B}" srcOrd="0" destOrd="0" presId="urn:microsoft.com/office/officeart/2005/8/layout/vList3"/>
    <dgm:cxn modelId="{7FF98E13-3B9B-41A1-BED1-D5082BFF268A}" type="presParOf" srcId="{424037AB-11B8-43A0-94EB-846E5ABE871B}" destId="{E31241E3-EBF4-432F-8B7D-73BB8BB419C8}" srcOrd="0" destOrd="0" presId="urn:microsoft.com/office/officeart/2005/8/layout/vList3"/>
    <dgm:cxn modelId="{E62803ED-F211-4D5A-8EDA-713A615AF25E}" type="presParOf" srcId="{424037AB-11B8-43A0-94EB-846E5ABE871B}" destId="{C5C31BEF-127E-44FF-B8CB-D73F26A37856}" srcOrd="1" destOrd="0" presId="urn:microsoft.com/office/officeart/2005/8/layout/vList3"/>
    <dgm:cxn modelId="{26E0250F-AC57-4BD3-90C8-D6DE4B62A7F1}" type="presParOf" srcId="{B79061DE-68AF-4941-BCAC-B4858C3699B0}" destId="{78963BDE-FD29-42DF-916C-903E1A1DA3B8}" srcOrd="1" destOrd="0" presId="urn:microsoft.com/office/officeart/2005/8/layout/vList3"/>
    <dgm:cxn modelId="{2EA30859-9E25-4AB9-A619-3F826D78D92C}" type="presParOf" srcId="{B79061DE-68AF-4941-BCAC-B4858C3699B0}" destId="{D13A7441-D397-4EDF-8DDF-31133D9A67C3}" srcOrd="2" destOrd="0" presId="urn:microsoft.com/office/officeart/2005/8/layout/vList3"/>
    <dgm:cxn modelId="{7783EB9F-F9F7-4D56-A5D0-8EB7D5E3281A}" type="presParOf" srcId="{D13A7441-D397-4EDF-8DDF-31133D9A67C3}" destId="{94C1EA29-48DC-4CC3-BC45-F5BF1C498DB3}" srcOrd="0" destOrd="0" presId="urn:microsoft.com/office/officeart/2005/8/layout/vList3"/>
    <dgm:cxn modelId="{E3347A2A-03DA-45EA-BFD7-319DCD9A4080}" type="presParOf" srcId="{D13A7441-D397-4EDF-8DDF-31133D9A67C3}" destId="{920473E6-1051-4099-9037-07EBE0156341}" srcOrd="1" destOrd="0" presId="urn:microsoft.com/office/officeart/2005/8/layout/vList3"/>
    <dgm:cxn modelId="{B2668560-B2C5-4404-9044-C910B91B8E49}" type="presParOf" srcId="{B79061DE-68AF-4941-BCAC-B4858C3699B0}" destId="{125AA523-6CA3-4E98-B88B-6B6E159B23D4}" srcOrd="3" destOrd="0" presId="urn:microsoft.com/office/officeart/2005/8/layout/vList3"/>
    <dgm:cxn modelId="{331DD655-6D65-422A-B456-FB2B15B679F9}" type="presParOf" srcId="{B79061DE-68AF-4941-BCAC-B4858C3699B0}" destId="{C3A62722-9BF3-47DE-BC93-9540E3D5ADEA}" srcOrd="4" destOrd="0" presId="urn:microsoft.com/office/officeart/2005/8/layout/vList3"/>
    <dgm:cxn modelId="{23DC9CAF-6003-458C-9E72-D93F00AFAA76}" type="presParOf" srcId="{C3A62722-9BF3-47DE-BC93-9540E3D5ADEA}" destId="{3938CE59-1942-4611-B9E4-FDBA29E82AAC}" srcOrd="0" destOrd="0" presId="urn:microsoft.com/office/officeart/2005/8/layout/vList3"/>
    <dgm:cxn modelId="{06012E69-128B-4C0E-9B7C-321A223B5BCD}" type="presParOf" srcId="{C3A62722-9BF3-47DE-BC93-9540E3D5ADEA}" destId="{6A06775B-98F2-4DEF-AA3A-BA4F1766E9C9}" srcOrd="1" destOrd="0" presId="urn:microsoft.com/office/officeart/2005/8/layout/vList3"/>
    <dgm:cxn modelId="{A7D98C4E-EEC1-4B9A-BE55-B12987594A37}" type="presParOf" srcId="{B79061DE-68AF-4941-BCAC-B4858C3699B0}" destId="{45BC33F5-DF73-48F6-A3DA-31CAB000FFC8}" srcOrd="5" destOrd="0" presId="urn:microsoft.com/office/officeart/2005/8/layout/vList3"/>
    <dgm:cxn modelId="{BBF255E3-3081-4450-B8A8-A0EDB7B0A0DB}" type="presParOf" srcId="{B79061DE-68AF-4941-BCAC-B4858C3699B0}" destId="{D812EA38-8439-4276-AD70-85804CD3F859}" srcOrd="6" destOrd="0" presId="urn:microsoft.com/office/officeart/2005/8/layout/vList3"/>
    <dgm:cxn modelId="{4D5909D1-42B4-4038-8F77-36ACCB0BB8C4}" type="presParOf" srcId="{D812EA38-8439-4276-AD70-85804CD3F859}" destId="{997BAB0E-DAEA-46A2-B7BD-23674C1191EF}" srcOrd="0" destOrd="0" presId="urn:microsoft.com/office/officeart/2005/8/layout/vList3"/>
    <dgm:cxn modelId="{E718455E-2C88-459C-B87B-CE496573CCE8}" type="presParOf" srcId="{D812EA38-8439-4276-AD70-85804CD3F859}" destId="{A28E0A4E-A366-4308-9A8E-C985616201E4}" srcOrd="1" destOrd="0" presId="urn:microsoft.com/office/officeart/2005/8/layout/vList3"/>
    <dgm:cxn modelId="{CCC496A6-CB5D-41A5-83BB-46D5150512F1}" type="presParOf" srcId="{B79061DE-68AF-4941-BCAC-B4858C3699B0}" destId="{BF0E8513-2A3A-4912-9236-E362CFD921E0}" srcOrd="7" destOrd="0" presId="urn:microsoft.com/office/officeart/2005/8/layout/vList3"/>
    <dgm:cxn modelId="{D957E942-049A-4D22-8070-152DEDD99D17}" type="presParOf" srcId="{B79061DE-68AF-4941-BCAC-B4858C3699B0}" destId="{CA087118-A21B-47DB-9EAD-4DBAD3F64BF5}" srcOrd="8" destOrd="0" presId="urn:microsoft.com/office/officeart/2005/8/layout/vList3"/>
    <dgm:cxn modelId="{8A0BEADB-EEB2-4944-9541-4A388D33F620}" type="presParOf" srcId="{CA087118-A21B-47DB-9EAD-4DBAD3F64BF5}" destId="{CE960E41-00E8-4C4B-8935-0F0F609C56EC}" srcOrd="0" destOrd="0" presId="urn:microsoft.com/office/officeart/2005/8/layout/vList3"/>
    <dgm:cxn modelId="{D5BE7342-18B4-4470-85CD-F90829F04363}" type="presParOf" srcId="{CA087118-A21B-47DB-9EAD-4DBAD3F64BF5}" destId="{02A1D623-B3E8-443F-BD01-40CB0DCAB5B8}" srcOrd="1" destOrd="0" presId="urn:microsoft.com/office/officeart/2005/8/layout/vList3"/>
    <dgm:cxn modelId="{E29871E2-E264-47EF-BFB6-2CB3381E857F}" type="presParOf" srcId="{B79061DE-68AF-4941-BCAC-B4858C3699B0}" destId="{925B3CE6-0A83-4635-B4CA-3E8E6A93B3A2}" srcOrd="9" destOrd="0" presId="urn:microsoft.com/office/officeart/2005/8/layout/vList3"/>
    <dgm:cxn modelId="{EFA64DE9-36BF-4D7F-AEA9-353DEDAD48AC}" type="presParOf" srcId="{B79061DE-68AF-4941-BCAC-B4858C3699B0}" destId="{F8049468-1343-4040-9099-EA7152FE6DED}" srcOrd="10" destOrd="0" presId="urn:microsoft.com/office/officeart/2005/8/layout/vList3"/>
    <dgm:cxn modelId="{A4D2549E-97DD-40D9-AAC1-5CCEA78705E3}" type="presParOf" srcId="{F8049468-1343-4040-9099-EA7152FE6DED}" destId="{88ABFE6C-847A-4CA7-85E2-07538AE1BF0F}" srcOrd="0" destOrd="0" presId="urn:microsoft.com/office/officeart/2005/8/layout/vList3"/>
    <dgm:cxn modelId="{660F8D9C-8E37-48E9-94F4-5CB08C5A85FD}" type="presParOf" srcId="{F8049468-1343-4040-9099-EA7152FE6DED}" destId="{28171899-5630-4074-B505-6596E7505BE4}" srcOrd="1" destOrd="0" presId="urn:microsoft.com/office/officeart/2005/8/layout/vList3"/>
    <dgm:cxn modelId="{0ADEB959-78E6-49B0-B2FB-7AB31D7E5603}" type="presParOf" srcId="{B79061DE-68AF-4941-BCAC-B4858C3699B0}" destId="{6473A0EA-71E7-4C93-BF01-73A74A098AB6}" srcOrd="11" destOrd="0" presId="urn:microsoft.com/office/officeart/2005/8/layout/vList3"/>
    <dgm:cxn modelId="{1D812F2F-F1BB-4DE8-8D69-EB5EA0A94742}" type="presParOf" srcId="{B79061DE-68AF-4941-BCAC-B4858C3699B0}" destId="{570FE61B-6D90-4020-B395-3DCDBD860C13}" srcOrd="12" destOrd="0" presId="urn:microsoft.com/office/officeart/2005/8/layout/vList3"/>
    <dgm:cxn modelId="{BBD08A3E-D39C-4691-80D2-94DA9B8D95FF}" type="presParOf" srcId="{570FE61B-6D90-4020-B395-3DCDBD860C13}" destId="{E161344D-E6BE-46EF-9ECD-3CF375BF20B6}" srcOrd="0" destOrd="0" presId="urn:microsoft.com/office/officeart/2005/8/layout/vList3"/>
    <dgm:cxn modelId="{DC5E6F9D-322C-4B35-8486-6E8A952AA2C0}" type="presParOf" srcId="{570FE61B-6D90-4020-B395-3DCDBD860C13}" destId="{8385970A-61B5-4AAE-8DC6-41DB5B2C898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ACBD01-967F-4E3A-8E26-9DBBE784A329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97984B0B-91A5-4681-9A65-22AEF9A303B8}">
      <dgm:prSet phldrT="[Текст]"/>
      <dgm:spPr/>
      <dgm:t>
        <a:bodyPr/>
        <a:lstStyle/>
        <a:p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Законів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України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«Про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охорону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праці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», «Про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дорожній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рух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» (ст. 20), «Про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пожежну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безпеку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» (ст. 8), «Про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охорону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здоров’я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» (ст. 28, 59, 60, 62, 63, 65),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779A9865-241C-4A06-BC97-5FD2AEA5AFF2}" type="parTrans" cxnId="{CB3FAB34-5391-4DE5-8693-A64BD132ECC0}">
      <dgm:prSet/>
      <dgm:spPr/>
      <dgm:t>
        <a:bodyPr/>
        <a:lstStyle/>
        <a:p>
          <a:endParaRPr lang="ru-RU"/>
        </a:p>
      </dgm:t>
    </dgm:pt>
    <dgm:pt modelId="{BDDBBF2F-AF2D-4E76-A90E-18A6269EFA4D}" type="sibTrans" cxnId="{CB3FAB34-5391-4DE5-8693-A64BD132ECC0}">
      <dgm:prSet/>
      <dgm:spPr/>
      <dgm:t>
        <a:bodyPr/>
        <a:lstStyle/>
        <a:p>
          <a:endParaRPr lang="ru-RU"/>
        </a:p>
      </dgm:t>
    </dgm:pt>
    <dgm:pt modelId="{31A53ED1-607F-4DDA-B17C-5D0A9395C1D8}">
      <dgm:prSet phldrT="[Текст]"/>
      <dgm:spPr/>
      <dgm:t>
        <a:bodyPr/>
        <a:lstStyle/>
        <a:p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проводять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планомірну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роботу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щодо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забезпечення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безпеки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життєдіяльності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учасників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навчально-виховного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процесу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.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9476C4B7-1EAA-4602-89B6-35E9B6C6E954}" type="parTrans" cxnId="{0D9BACF0-F946-46D3-94CF-A1080025DAFE}">
      <dgm:prSet/>
      <dgm:spPr/>
      <dgm:t>
        <a:bodyPr/>
        <a:lstStyle/>
        <a:p>
          <a:endParaRPr lang="ru-RU"/>
        </a:p>
      </dgm:t>
    </dgm:pt>
    <dgm:pt modelId="{C912315D-607D-45E7-BA44-942D481BBDDA}" type="sibTrans" cxnId="{0D9BACF0-F946-46D3-94CF-A1080025DAFE}">
      <dgm:prSet/>
      <dgm:spPr/>
      <dgm:t>
        <a:bodyPr/>
        <a:lstStyle/>
        <a:p>
          <a:endParaRPr lang="ru-RU"/>
        </a:p>
      </dgm:t>
    </dgm:pt>
    <dgm:pt modelId="{F9BB82F8-3AE6-4B50-841D-DA1F656B6615}" type="pres">
      <dgm:prSet presAssocID="{67ACBD01-967F-4E3A-8E26-9DBBE784A329}" presName="linearFlow" presStyleCnt="0">
        <dgm:presLayoutVars>
          <dgm:dir/>
          <dgm:resizeHandles val="exact"/>
        </dgm:presLayoutVars>
      </dgm:prSet>
      <dgm:spPr/>
    </dgm:pt>
    <dgm:pt modelId="{73D03752-3910-4F09-9B0C-8C5506DD5FEC}" type="pres">
      <dgm:prSet presAssocID="{97984B0B-91A5-4681-9A65-22AEF9A303B8}" presName="composite" presStyleCnt="0"/>
      <dgm:spPr/>
    </dgm:pt>
    <dgm:pt modelId="{EF144EEE-0185-4919-AE3A-AA1DC58DE4D0}" type="pres">
      <dgm:prSet presAssocID="{97984B0B-91A5-4681-9A65-22AEF9A303B8}" presName="imgShp" presStyleLbl="fgImgPlace1" presStyleIdx="0" presStyleCnt="2"/>
      <dgm:spPr/>
    </dgm:pt>
    <dgm:pt modelId="{CD430F8A-DDBF-4120-9A9D-9A0B33F2587A}" type="pres">
      <dgm:prSet presAssocID="{97984B0B-91A5-4681-9A65-22AEF9A303B8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F34AA5-3443-4238-BDEA-F183A13B8E1E}" type="pres">
      <dgm:prSet presAssocID="{BDDBBF2F-AF2D-4E76-A90E-18A6269EFA4D}" presName="spacing" presStyleCnt="0"/>
      <dgm:spPr/>
    </dgm:pt>
    <dgm:pt modelId="{E128FBE4-BB96-468B-BF9E-20D2B9813F19}" type="pres">
      <dgm:prSet presAssocID="{31A53ED1-607F-4DDA-B17C-5D0A9395C1D8}" presName="composite" presStyleCnt="0"/>
      <dgm:spPr/>
    </dgm:pt>
    <dgm:pt modelId="{27662CDE-FBD3-45BA-90A4-EA831F8C2CBC}" type="pres">
      <dgm:prSet presAssocID="{31A53ED1-607F-4DDA-B17C-5D0A9395C1D8}" presName="imgShp" presStyleLbl="fgImgPlace1" presStyleIdx="1" presStyleCnt="2"/>
      <dgm:spPr/>
    </dgm:pt>
    <dgm:pt modelId="{0FB8541C-CAB2-4307-9C76-74C401EBEC79}" type="pres">
      <dgm:prSet presAssocID="{31A53ED1-607F-4DDA-B17C-5D0A9395C1D8}" presName="tx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9BACF0-F946-46D3-94CF-A1080025DAFE}" srcId="{67ACBD01-967F-4E3A-8E26-9DBBE784A329}" destId="{31A53ED1-607F-4DDA-B17C-5D0A9395C1D8}" srcOrd="1" destOrd="0" parTransId="{9476C4B7-1EAA-4602-89B6-35E9B6C6E954}" sibTransId="{C912315D-607D-45E7-BA44-942D481BBDDA}"/>
    <dgm:cxn modelId="{461F6743-DCB7-43C6-B2B7-F9EE0521DF63}" type="presOf" srcId="{31A53ED1-607F-4DDA-B17C-5D0A9395C1D8}" destId="{0FB8541C-CAB2-4307-9C76-74C401EBEC79}" srcOrd="0" destOrd="0" presId="urn:microsoft.com/office/officeart/2005/8/layout/vList3"/>
    <dgm:cxn modelId="{E359426C-FECE-48E7-BE0B-95F1FEA7F47A}" type="presOf" srcId="{97984B0B-91A5-4681-9A65-22AEF9A303B8}" destId="{CD430F8A-DDBF-4120-9A9D-9A0B33F2587A}" srcOrd="0" destOrd="0" presId="urn:microsoft.com/office/officeart/2005/8/layout/vList3"/>
    <dgm:cxn modelId="{CB3FAB34-5391-4DE5-8693-A64BD132ECC0}" srcId="{67ACBD01-967F-4E3A-8E26-9DBBE784A329}" destId="{97984B0B-91A5-4681-9A65-22AEF9A303B8}" srcOrd="0" destOrd="0" parTransId="{779A9865-241C-4A06-BC97-5FD2AEA5AFF2}" sibTransId="{BDDBBF2F-AF2D-4E76-A90E-18A6269EFA4D}"/>
    <dgm:cxn modelId="{0C2B3E5F-BB96-453A-BFAC-4D20CCC607D0}" type="presOf" srcId="{67ACBD01-967F-4E3A-8E26-9DBBE784A329}" destId="{F9BB82F8-3AE6-4B50-841D-DA1F656B6615}" srcOrd="0" destOrd="0" presId="urn:microsoft.com/office/officeart/2005/8/layout/vList3"/>
    <dgm:cxn modelId="{2EACE708-3545-459E-9830-56CB0F3B27C6}" type="presParOf" srcId="{F9BB82F8-3AE6-4B50-841D-DA1F656B6615}" destId="{73D03752-3910-4F09-9B0C-8C5506DD5FEC}" srcOrd="0" destOrd="0" presId="urn:microsoft.com/office/officeart/2005/8/layout/vList3"/>
    <dgm:cxn modelId="{5FCB7B4B-F08A-4F99-8D2C-7CBFF584F358}" type="presParOf" srcId="{73D03752-3910-4F09-9B0C-8C5506DD5FEC}" destId="{EF144EEE-0185-4919-AE3A-AA1DC58DE4D0}" srcOrd="0" destOrd="0" presId="urn:microsoft.com/office/officeart/2005/8/layout/vList3"/>
    <dgm:cxn modelId="{C95228C9-2F70-4127-AE20-810A9AFFAD40}" type="presParOf" srcId="{73D03752-3910-4F09-9B0C-8C5506DD5FEC}" destId="{CD430F8A-DDBF-4120-9A9D-9A0B33F2587A}" srcOrd="1" destOrd="0" presId="urn:microsoft.com/office/officeart/2005/8/layout/vList3"/>
    <dgm:cxn modelId="{C4243405-AC29-4A73-815E-24DAD791B403}" type="presParOf" srcId="{F9BB82F8-3AE6-4B50-841D-DA1F656B6615}" destId="{F9F34AA5-3443-4238-BDEA-F183A13B8E1E}" srcOrd="1" destOrd="0" presId="urn:microsoft.com/office/officeart/2005/8/layout/vList3"/>
    <dgm:cxn modelId="{96D3E2B4-B062-4040-A8F3-9496CED24977}" type="presParOf" srcId="{F9BB82F8-3AE6-4B50-841D-DA1F656B6615}" destId="{E128FBE4-BB96-468B-BF9E-20D2B9813F19}" srcOrd="2" destOrd="0" presId="urn:microsoft.com/office/officeart/2005/8/layout/vList3"/>
    <dgm:cxn modelId="{A94F17EA-090C-40C5-BBFD-8C1A0B2547B9}" type="presParOf" srcId="{E128FBE4-BB96-468B-BF9E-20D2B9813F19}" destId="{27662CDE-FBD3-45BA-90A4-EA831F8C2CBC}" srcOrd="0" destOrd="0" presId="urn:microsoft.com/office/officeart/2005/8/layout/vList3"/>
    <dgm:cxn modelId="{3B596288-02AF-4795-947C-F06E6A76EE8D}" type="presParOf" srcId="{E128FBE4-BB96-468B-BF9E-20D2B9813F19}" destId="{0FB8541C-CAB2-4307-9C76-74C401EBEC7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8E715D4-4FB9-46B4-BF3B-3E196CDBC40A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</dgm:pt>
    <dgm:pt modelId="{479C2D40-B34A-4D89-8BA1-97AD33FF23FF}">
      <dgm:prSet phldrT="[Текст]" custT="1"/>
      <dgm:spPr/>
      <dgm:t>
        <a:bodyPr/>
        <a:lstStyle/>
        <a:p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викладання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предмету «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Основи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здоров’я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» (1-6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класи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), «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Основи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безпеки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життєдіяльності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»   (7-11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класи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);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0BF4F959-003D-4B4E-B27D-2E454ECC194F}" type="parTrans" cxnId="{267CC0F6-5F6F-4454-9D42-59C994E1B257}">
      <dgm:prSet/>
      <dgm:spPr/>
      <dgm:t>
        <a:bodyPr/>
        <a:lstStyle/>
        <a:p>
          <a:endParaRPr lang="ru-RU"/>
        </a:p>
      </dgm:t>
    </dgm:pt>
    <dgm:pt modelId="{53B9D55A-2905-4601-997F-DA9582132629}" type="sibTrans" cxnId="{267CC0F6-5F6F-4454-9D42-59C994E1B257}">
      <dgm:prSet/>
      <dgm:spPr/>
      <dgm:t>
        <a:bodyPr/>
        <a:lstStyle/>
        <a:p>
          <a:endParaRPr lang="ru-RU"/>
        </a:p>
      </dgm:t>
    </dgm:pt>
    <dgm:pt modelId="{0711AE19-D5D9-4E7A-8A78-C45911A40316}">
      <dgm:prSet phldrT="[Текст]" custT="1"/>
      <dgm:spPr/>
      <dgm:t>
        <a:bodyPr/>
        <a:lstStyle/>
        <a:p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формування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основ здорового способу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життя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тематичних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класних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годин,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профілактичних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бесід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лекцій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для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учнів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школи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їх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батьків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1E8B15EA-3E6E-47F2-98B6-6D037597B122}" type="parTrans" cxnId="{D8CB9CEA-3051-4204-B9F4-CC10B2E6B4BC}">
      <dgm:prSet/>
      <dgm:spPr/>
      <dgm:t>
        <a:bodyPr/>
        <a:lstStyle/>
        <a:p>
          <a:endParaRPr lang="ru-RU"/>
        </a:p>
      </dgm:t>
    </dgm:pt>
    <dgm:pt modelId="{6C63CD3A-2465-4F40-8788-BDC722B6D9FA}" type="sibTrans" cxnId="{D8CB9CEA-3051-4204-B9F4-CC10B2E6B4BC}">
      <dgm:prSet/>
      <dgm:spPr/>
      <dgm:t>
        <a:bodyPr/>
        <a:lstStyle/>
        <a:p>
          <a:endParaRPr lang="ru-RU"/>
        </a:p>
      </dgm:t>
    </dgm:pt>
    <dgm:pt modelId="{D0497539-9940-4F5F-A76F-3FF5E81B9150}" type="pres">
      <dgm:prSet presAssocID="{58E715D4-4FB9-46B4-BF3B-3E196CDBC40A}" presName="linearFlow" presStyleCnt="0">
        <dgm:presLayoutVars>
          <dgm:dir/>
          <dgm:resizeHandles val="exact"/>
        </dgm:presLayoutVars>
      </dgm:prSet>
      <dgm:spPr/>
    </dgm:pt>
    <dgm:pt modelId="{293C23EB-4014-429B-BA33-139B79CA4254}" type="pres">
      <dgm:prSet presAssocID="{479C2D40-B34A-4D89-8BA1-97AD33FF23FF}" presName="composite" presStyleCnt="0"/>
      <dgm:spPr/>
    </dgm:pt>
    <dgm:pt modelId="{49150CF2-5C9E-4096-A94E-502EACD867F5}" type="pres">
      <dgm:prSet presAssocID="{479C2D40-B34A-4D89-8BA1-97AD33FF23FF}" presName="imgShp" presStyleLbl="fgImgPlace1" presStyleIdx="0" presStyleCnt="2"/>
      <dgm:spPr/>
    </dgm:pt>
    <dgm:pt modelId="{4D4981AA-A8CE-45C8-9BB8-3C03EF63DC36}" type="pres">
      <dgm:prSet presAssocID="{479C2D40-B34A-4D89-8BA1-97AD33FF23FF}" presName="txShp" presStyleLbl="node1" presStyleIdx="0" presStyleCnt="2" custScaleX="103168" custScaleY="131613" custLinFactNeighborX="2307" custLinFactNeighborY="132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DE9BB6-CEAA-4DD4-BAE4-C44DA22AD8D4}" type="pres">
      <dgm:prSet presAssocID="{53B9D55A-2905-4601-997F-DA9582132629}" presName="spacing" presStyleCnt="0"/>
      <dgm:spPr/>
    </dgm:pt>
    <dgm:pt modelId="{EBF03DDC-9FA8-4350-A50F-2E337F680B0B}" type="pres">
      <dgm:prSet presAssocID="{0711AE19-D5D9-4E7A-8A78-C45911A40316}" presName="composite" presStyleCnt="0"/>
      <dgm:spPr/>
    </dgm:pt>
    <dgm:pt modelId="{2B7A9307-C16E-4110-847D-C537E4A2E8BA}" type="pres">
      <dgm:prSet presAssocID="{0711AE19-D5D9-4E7A-8A78-C45911A40316}" presName="imgShp" presStyleLbl="fgImgPlace1" presStyleIdx="1" presStyleCnt="2"/>
      <dgm:spPr/>
    </dgm:pt>
    <dgm:pt modelId="{743E4102-EF1B-49E2-89EF-8C43AFD1BC0A}" type="pres">
      <dgm:prSet presAssocID="{0711AE19-D5D9-4E7A-8A78-C45911A40316}" presName="txShp" presStyleLbl="node1" presStyleIdx="1" presStyleCnt="2" custScaleX="105878" custScaleY="139899" custLinFactNeighborX="1316" custLinFactNeighborY="-5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A6C7C7-5EEE-4654-9C8D-2E5C4DDC2503}" type="presOf" srcId="{0711AE19-D5D9-4E7A-8A78-C45911A40316}" destId="{743E4102-EF1B-49E2-89EF-8C43AFD1BC0A}" srcOrd="0" destOrd="0" presId="urn:microsoft.com/office/officeart/2005/8/layout/vList3"/>
    <dgm:cxn modelId="{E8B744C3-2AD1-4146-90F5-2DFD27A7812D}" type="presOf" srcId="{58E715D4-4FB9-46B4-BF3B-3E196CDBC40A}" destId="{D0497539-9940-4F5F-A76F-3FF5E81B9150}" srcOrd="0" destOrd="0" presId="urn:microsoft.com/office/officeart/2005/8/layout/vList3"/>
    <dgm:cxn modelId="{709B1664-E51F-4EA5-AD61-FDF70E3A7B24}" type="presOf" srcId="{479C2D40-B34A-4D89-8BA1-97AD33FF23FF}" destId="{4D4981AA-A8CE-45C8-9BB8-3C03EF63DC36}" srcOrd="0" destOrd="0" presId="urn:microsoft.com/office/officeart/2005/8/layout/vList3"/>
    <dgm:cxn modelId="{D8CB9CEA-3051-4204-B9F4-CC10B2E6B4BC}" srcId="{58E715D4-4FB9-46B4-BF3B-3E196CDBC40A}" destId="{0711AE19-D5D9-4E7A-8A78-C45911A40316}" srcOrd="1" destOrd="0" parTransId="{1E8B15EA-3E6E-47F2-98B6-6D037597B122}" sibTransId="{6C63CD3A-2465-4F40-8788-BDC722B6D9FA}"/>
    <dgm:cxn modelId="{267CC0F6-5F6F-4454-9D42-59C994E1B257}" srcId="{58E715D4-4FB9-46B4-BF3B-3E196CDBC40A}" destId="{479C2D40-B34A-4D89-8BA1-97AD33FF23FF}" srcOrd="0" destOrd="0" parTransId="{0BF4F959-003D-4B4E-B27D-2E454ECC194F}" sibTransId="{53B9D55A-2905-4601-997F-DA9582132629}"/>
    <dgm:cxn modelId="{4B2D9C48-4832-454B-85C5-0FF48EC65105}" type="presParOf" srcId="{D0497539-9940-4F5F-A76F-3FF5E81B9150}" destId="{293C23EB-4014-429B-BA33-139B79CA4254}" srcOrd="0" destOrd="0" presId="urn:microsoft.com/office/officeart/2005/8/layout/vList3"/>
    <dgm:cxn modelId="{E450C2CB-FBCD-4164-90B4-2769B87DA6F4}" type="presParOf" srcId="{293C23EB-4014-429B-BA33-139B79CA4254}" destId="{49150CF2-5C9E-4096-A94E-502EACD867F5}" srcOrd="0" destOrd="0" presId="urn:microsoft.com/office/officeart/2005/8/layout/vList3"/>
    <dgm:cxn modelId="{6BF451F9-6DB4-4B5A-B6EE-D12C5932557C}" type="presParOf" srcId="{293C23EB-4014-429B-BA33-139B79CA4254}" destId="{4D4981AA-A8CE-45C8-9BB8-3C03EF63DC36}" srcOrd="1" destOrd="0" presId="urn:microsoft.com/office/officeart/2005/8/layout/vList3"/>
    <dgm:cxn modelId="{5E4B4CB7-FA3C-43A6-A62E-2E1DAC48EE9D}" type="presParOf" srcId="{D0497539-9940-4F5F-A76F-3FF5E81B9150}" destId="{85DE9BB6-CEAA-4DD4-BAE4-C44DA22AD8D4}" srcOrd="1" destOrd="0" presId="urn:microsoft.com/office/officeart/2005/8/layout/vList3"/>
    <dgm:cxn modelId="{FEA1C903-5528-427F-B18F-7DADAD835A1A}" type="presParOf" srcId="{D0497539-9940-4F5F-A76F-3FF5E81B9150}" destId="{EBF03DDC-9FA8-4350-A50F-2E337F680B0B}" srcOrd="2" destOrd="0" presId="urn:microsoft.com/office/officeart/2005/8/layout/vList3"/>
    <dgm:cxn modelId="{F55CC295-B719-4538-8EB9-DA4BCB8FE2D4}" type="presParOf" srcId="{EBF03DDC-9FA8-4350-A50F-2E337F680B0B}" destId="{2B7A9307-C16E-4110-847D-C537E4A2E8BA}" srcOrd="0" destOrd="0" presId="urn:microsoft.com/office/officeart/2005/8/layout/vList3"/>
    <dgm:cxn modelId="{37308AD3-EA48-42B8-A4D9-97D3A5560CD7}" type="presParOf" srcId="{EBF03DDC-9FA8-4350-A50F-2E337F680B0B}" destId="{743E4102-EF1B-49E2-89EF-8C43AFD1BC0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92ED93-8D99-43B8-9E45-95349017355E}">
      <dsp:nvSpPr>
        <dsp:cNvPr id="0" name=""/>
        <dsp:cNvSpPr/>
      </dsp:nvSpPr>
      <dsp:spPr>
        <a:xfrm>
          <a:off x="0" y="997328"/>
          <a:ext cx="6864424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BE1438-8DC1-452A-BCBE-C57951D468F3}">
      <dsp:nvSpPr>
        <dsp:cNvPr id="0" name=""/>
        <dsp:cNvSpPr/>
      </dsp:nvSpPr>
      <dsp:spPr>
        <a:xfrm>
          <a:off x="343221" y="162869"/>
          <a:ext cx="5952217" cy="102633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621" tIns="0" rIns="181621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latin typeface="Times New Roman" pitchFamily="18" charset="0"/>
              <a:cs typeface="Times New Roman" pitchFamily="18" charset="0"/>
            </a:rPr>
            <a:t>ТЕМАТИЧНІ КЛАСНІ ГОДИНИ;</a:t>
          </a:r>
          <a:endParaRPr lang="ru-RU" sz="3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3323" y="212971"/>
        <a:ext cx="5852013" cy="926135"/>
      </dsp:txXfrm>
    </dsp:sp>
    <dsp:sp modelId="{DC839987-1EFC-42A3-966D-1EC9975B73D0}">
      <dsp:nvSpPr>
        <dsp:cNvPr id="0" name=""/>
        <dsp:cNvSpPr/>
      </dsp:nvSpPr>
      <dsp:spPr>
        <a:xfrm>
          <a:off x="0" y="2229587"/>
          <a:ext cx="6864424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F7462B-12F0-474E-8F75-285FA0F22422}">
      <dsp:nvSpPr>
        <dsp:cNvPr id="0" name=""/>
        <dsp:cNvSpPr/>
      </dsp:nvSpPr>
      <dsp:spPr>
        <a:xfrm>
          <a:off x="343221" y="1395128"/>
          <a:ext cx="5952217" cy="102633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621" tIns="0" rIns="181621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latin typeface="Times New Roman" pitchFamily="18" charset="0"/>
              <a:cs typeface="Times New Roman" pitchFamily="18" charset="0"/>
            </a:rPr>
            <a:t>БЕСІДИ;</a:t>
          </a:r>
          <a:endParaRPr lang="ru-RU" sz="3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3323" y="1445230"/>
        <a:ext cx="5852013" cy="926135"/>
      </dsp:txXfrm>
    </dsp:sp>
    <dsp:sp modelId="{1E85A77F-C6A2-4CF3-A1BE-B14D8CF3FAAF}">
      <dsp:nvSpPr>
        <dsp:cNvPr id="0" name=""/>
        <dsp:cNvSpPr/>
      </dsp:nvSpPr>
      <dsp:spPr>
        <a:xfrm>
          <a:off x="0" y="3461847"/>
          <a:ext cx="6864424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DBD6AA-444E-449E-BC77-8112902898CC}">
      <dsp:nvSpPr>
        <dsp:cNvPr id="0" name=""/>
        <dsp:cNvSpPr/>
      </dsp:nvSpPr>
      <dsp:spPr>
        <a:xfrm>
          <a:off x="343221" y="2627387"/>
          <a:ext cx="5952217" cy="102633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621" tIns="0" rIns="181621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latin typeface="Times New Roman" pitchFamily="18" charset="0"/>
              <a:cs typeface="Times New Roman" pitchFamily="18" charset="0"/>
            </a:rPr>
            <a:t>РІЗНОМАНІТНІ АКЦІЇ;</a:t>
          </a:r>
          <a:endParaRPr lang="ru-RU" sz="3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3323" y="2677489"/>
        <a:ext cx="5852013" cy="926135"/>
      </dsp:txXfrm>
    </dsp:sp>
    <dsp:sp modelId="{40F3730C-8CCE-45D1-B05D-24D5F90B610C}">
      <dsp:nvSpPr>
        <dsp:cNvPr id="0" name=""/>
        <dsp:cNvSpPr/>
      </dsp:nvSpPr>
      <dsp:spPr>
        <a:xfrm>
          <a:off x="0" y="4694106"/>
          <a:ext cx="6864424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93626F-3E06-41DD-88D8-48B4FD68B886}">
      <dsp:nvSpPr>
        <dsp:cNvPr id="0" name=""/>
        <dsp:cNvSpPr/>
      </dsp:nvSpPr>
      <dsp:spPr>
        <a:xfrm>
          <a:off x="343221" y="3859647"/>
          <a:ext cx="5952217" cy="102633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621" tIns="0" rIns="181621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latin typeface="Times New Roman" pitchFamily="18" charset="0"/>
              <a:cs typeface="Times New Roman" pitchFamily="18" charset="0"/>
            </a:rPr>
            <a:t>ІНСТРУКАЖІ ТОЩО.</a:t>
          </a:r>
          <a:endParaRPr lang="ru-RU" sz="3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3323" y="3909749"/>
        <a:ext cx="5852013" cy="9261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C31BEF-127E-44FF-B8CB-D73F26A37856}">
      <dsp:nvSpPr>
        <dsp:cNvPr id="0" name=""/>
        <dsp:cNvSpPr/>
      </dsp:nvSpPr>
      <dsp:spPr>
        <a:xfrm rot="10800000">
          <a:off x="1340659" y="4952"/>
          <a:ext cx="4649488" cy="678192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064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1. Дитина і інші люди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510207" y="4952"/>
        <a:ext cx="4479940" cy="678192"/>
      </dsp:txXfrm>
    </dsp:sp>
    <dsp:sp modelId="{E31241E3-EBF4-432F-8B7D-73BB8BB419C8}">
      <dsp:nvSpPr>
        <dsp:cNvPr id="0" name=""/>
        <dsp:cNvSpPr/>
      </dsp:nvSpPr>
      <dsp:spPr>
        <a:xfrm>
          <a:off x="1001563" y="4952"/>
          <a:ext cx="678192" cy="678192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0473E6-1051-4099-9037-07EBE0156341}">
      <dsp:nvSpPr>
        <dsp:cNvPr id="0" name=""/>
        <dsp:cNvSpPr/>
      </dsp:nvSpPr>
      <dsp:spPr>
        <a:xfrm rot="10800000">
          <a:off x="1340659" y="885590"/>
          <a:ext cx="4649488" cy="678192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064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2. Дитина і природа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510207" y="885590"/>
        <a:ext cx="4479940" cy="678192"/>
      </dsp:txXfrm>
    </dsp:sp>
    <dsp:sp modelId="{94C1EA29-48DC-4CC3-BC45-F5BF1C498DB3}">
      <dsp:nvSpPr>
        <dsp:cNvPr id="0" name=""/>
        <dsp:cNvSpPr/>
      </dsp:nvSpPr>
      <dsp:spPr>
        <a:xfrm>
          <a:off x="1001563" y="885590"/>
          <a:ext cx="678192" cy="678192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06775B-98F2-4DEF-AA3A-BA4F1766E9C9}">
      <dsp:nvSpPr>
        <dsp:cNvPr id="0" name=""/>
        <dsp:cNvSpPr/>
      </dsp:nvSpPr>
      <dsp:spPr>
        <a:xfrm rot="10800000">
          <a:off x="1340659" y="1766228"/>
          <a:ext cx="4649488" cy="678192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064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3. Дитина вдома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510207" y="1766228"/>
        <a:ext cx="4479940" cy="678192"/>
      </dsp:txXfrm>
    </dsp:sp>
    <dsp:sp modelId="{3938CE59-1942-4611-B9E4-FDBA29E82AAC}">
      <dsp:nvSpPr>
        <dsp:cNvPr id="0" name=""/>
        <dsp:cNvSpPr/>
      </dsp:nvSpPr>
      <dsp:spPr>
        <a:xfrm>
          <a:off x="1001563" y="1766228"/>
          <a:ext cx="678192" cy="678192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8E0A4E-A366-4308-9A8E-C985616201E4}">
      <dsp:nvSpPr>
        <dsp:cNvPr id="0" name=""/>
        <dsp:cNvSpPr/>
      </dsp:nvSpPr>
      <dsp:spPr>
        <a:xfrm rot="10800000">
          <a:off x="1340659" y="2646867"/>
          <a:ext cx="4649488" cy="678192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064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4. Здоров</a:t>
          </a:r>
          <a:r>
            <a:rPr lang="en-US" sz="2800" b="1" kern="1200" dirty="0" smtClean="0">
              <a:latin typeface="Times New Roman" pitchFamily="18" charset="0"/>
              <a:cs typeface="Times New Roman" pitchFamily="18" charset="0"/>
            </a:rPr>
            <a:t>’</a:t>
          </a: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я дитини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510207" y="2646867"/>
        <a:ext cx="4479940" cy="678192"/>
      </dsp:txXfrm>
    </dsp:sp>
    <dsp:sp modelId="{997BAB0E-DAEA-46A2-B7BD-23674C1191EF}">
      <dsp:nvSpPr>
        <dsp:cNvPr id="0" name=""/>
        <dsp:cNvSpPr/>
      </dsp:nvSpPr>
      <dsp:spPr>
        <a:xfrm>
          <a:off x="1001563" y="2646867"/>
          <a:ext cx="678192" cy="678192"/>
        </a:xfrm>
        <a:prstGeom prst="ellipse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A1D623-B3E8-443F-BD01-40CB0DCAB5B8}">
      <dsp:nvSpPr>
        <dsp:cNvPr id="0" name=""/>
        <dsp:cNvSpPr/>
      </dsp:nvSpPr>
      <dsp:spPr>
        <a:xfrm rot="10800000">
          <a:off x="1340659" y="3527505"/>
          <a:ext cx="4649488" cy="678192"/>
        </a:xfrm>
        <a:prstGeom prst="homePlat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064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5. Емоційне благополуччя дитини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510207" y="3527505"/>
        <a:ext cx="4479940" cy="678192"/>
      </dsp:txXfrm>
    </dsp:sp>
    <dsp:sp modelId="{CE960E41-00E8-4C4B-8935-0F0F609C56EC}">
      <dsp:nvSpPr>
        <dsp:cNvPr id="0" name=""/>
        <dsp:cNvSpPr/>
      </dsp:nvSpPr>
      <dsp:spPr>
        <a:xfrm>
          <a:off x="1001563" y="3527505"/>
          <a:ext cx="678192" cy="678192"/>
        </a:xfrm>
        <a:prstGeom prst="ellipse">
          <a:avLst/>
        </a:prstGeom>
        <a:solidFill>
          <a:schemeClr val="accent6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171899-5630-4074-B505-6596E7505BE4}">
      <dsp:nvSpPr>
        <dsp:cNvPr id="0" name=""/>
        <dsp:cNvSpPr/>
      </dsp:nvSpPr>
      <dsp:spPr>
        <a:xfrm rot="10800000">
          <a:off x="1340659" y="4408143"/>
          <a:ext cx="4649488" cy="678192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064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6. Дитина на порозі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510207" y="4408143"/>
        <a:ext cx="4479940" cy="678192"/>
      </dsp:txXfrm>
    </dsp:sp>
    <dsp:sp modelId="{88ABFE6C-847A-4CA7-85E2-07538AE1BF0F}">
      <dsp:nvSpPr>
        <dsp:cNvPr id="0" name=""/>
        <dsp:cNvSpPr/>
      </dsp:nvSpPr>
      <dsp:spPr>
        <a:xfrm>
          <a:off x="1001563" y="4408143"/>
          <a:ext cx="678192" cy="678192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85970A-61B5-4AAE-8DC6-41DB5B2C8980}">
      <dsp:nvSpPr>
        <dsp:cNvPr id="0" name=""/>
        <dsp:cNvSpPr/>
      </dsp:nvSpPr>
      <dsp:spPr>
        <a:xfrm rot="10800000">
          <a:off x="1340659" y="5288781"/>
          <a:ext cx="4649488" cy="678192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064" tIns="106680" rIns="199136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latin typeface="Times New Roman" pitchFamily="18" charset="0"/>
              <a:cs typeface="Times New Roman" pitchFamily="18" charset="0"/>
            </a:rPr>
            <a:t>7. Дитина та </a:t>
          </a:r>
          <a:r>
            <a:rPr lang="uk-UA" sz="2800" b="1" kern="1200" dirty="0" err="1" smtClean="0">
              <a:latin typeface="Times New Roman" pitchFamily="18" charset="0"/>
              <a:cs typeface="Times New Roman" pitchFamily="18" charset="0"/>
            </a:rPr>
            <a:t>інтернет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1510207" y="5288781"/>
        <a:ext cx="4479940" cy="678192"/>
      </dsp:txXfrm>
    </dsp:sp>
    <dsp:sp modelId="{E161344D-E6BE-46EF-9ECD-3CF375BF20B6}">
      <dsp:nvSpPr>
        <dsp:cNvPr id="0" name=""/>
        <dsp:cNvSpPr/>
      </dsp:nvSpPr>
      <dsp:spPr>
        <a:xfrm>
          <a:off x="1001563" y="5288781"/>
          <a:ext cx="678192" cy="678192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430F8A-DDBF-4120-9A9D-9A0B33F2587A}">
      <dsp:nvSpPr>
        <dsp:cNvPr id="0" name=""/>
        <dsp:cNvSpPr/>
      </dsp:nvSpPr>
      <dsp:spPr>
        <a:xfrm rot="10800000">
          <a:off x="1646372" y="235815"/>
          <a:ext cx="4357564" cy="2195163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8006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Законів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України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 «Про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охорону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праці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», «Про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дорожній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рух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» (ст. 20), «Про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пожежну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безпеку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» (ст. 8), «Про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охорону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здоров’я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» (ст. 28, 59, 60, 62, 63, 65), </a:t>
          </a:r>
          <a:endParaRPr lang="ru-RU" sz="21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195163" y="235815"/>
        <a:ext cx="3808773" cy="2195163"/>
      </dsp:txXfrm>
    </dsp:sp>
    <dsp:sp modelId="{EF144EEE-0185-4919-AE3A-AA1DC58DE4D0}">
      <dsp:nvSpPr>
        <dsp:cNvPr id="0" name=""/>
        <dsp:cNvSpPr/>
      </dsp:nvSpPr>
      <dsp:spPr>
        <a:xfrm>
          <a:off x="548790" y="235815"/>
          <a:ext cx="2195163" cy="2195163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B8541C-CAB2-4307-9C76-74C401EBEC79}">
      <dsp:nvSpPr>
        <dsp:cNvPr id="0" name=""/>
        <dsp:cNvSpPr/>
      </dsp:nvSpPr>
      <dsp:spPr>
        <a:xfrm rot="10800000">
          <a:off x="1646372" y="3086252"/>
          <a:ext cx="4357564" cy="2195163"/>
        </a:xfrm>
        <a:prstGeom prst="homePlat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8006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проводять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планомірну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 роботу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щодо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забезпечення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безпеки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життєдіяльності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учасників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навчально-виховного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100" b="1" kern="1200" dirty="0" err="1" smtClean="0">
              <a:latin typeface="Times New Roman" pitchFamily="18" charset="0"/>
              <a:cs typeface="Times New Roman" pitchFamily="18" charset="0"/>
            </a:rPr>
            <a:t>процесу</a:t>
          </a: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. </a:t>
          </a:r>
          <a:endParaRPr lang="ru-RU" sz="21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195163" y="3086252"/>
        <a:ext cx="3808773" cy="2195163"/>
      </dsp:txXfrm>
    </dsp:sp>
    <dsp:sp modelId="{27662CDE-FBD3-45BA-90A4-EA831F8C2CBC}">
      <dsp:nvSpPr>
        <dsp:cNvPr id="0" name=""/>
        <dsp:cNvSpPr/>
      </dsp:nvSpPr>
      <dsp:spPr>
        <a:xfrm>
          <a:off x="548790" y="3086252"/>
          <a:ext cx="2195163" cy="2195163"/>
        </a:xfrm>
        <a:prstGeom prst="ellipse">
          <a:avLst/>
        </a:prstGeom>
        <a:solidFill>
          <a:schemeClr val="accent2">
            <a:tint val="50000"/>
            <a:hueOff val="5002875"/>
            <a:satOff val="-4473"/>
            <a:lumOff val="1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4981AA-A8CE-45C8-9BB8-3C03EF63DC36}">
      <dsp:nvSpPr>
        <dsp:cNvPr id="0" name=""/>
        <dsp:cNvSpPr/>
      </dsp:nvSpPr>
      <dsp:spPr>
        <a:xfrm rot="10800000">
          <a:off x="1535811" y="231796"/>
          <a:ext cx="4511846" cy="230208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1320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викладання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предмету «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Основи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здоров’я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» (1-6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класи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), «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Основи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безпеки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життєдіяльності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»   (7-11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класи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);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111333" y="231796"/>
        <a:ext cx="3936324" cy="2302087"/>
      </dsp:txXfrm>
    </dsp:sp>
    <dsp:sp modelId="{49150CF2-5C9E-4096-A94E-502EACD867F5}">
      <dsp:nvSpPr>
        <dsp:cNvPr id="0" name=""/>
        <dsp:cNvSpPr/>
      </dsp:nvSpPr>
      <dsp:spPr>
        <a:xfrm>
          <a:off x="629625" y="277037"/>
          <a:ext cx="1749134" cy="1749134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3E4102-EF1B-49E2-89EF-8C43AFD1BC0A}">
      <dsp:nvSpPr>
        <dsp:cNvPr id="0" name=""/>
        <dsp:cNvSpPr/>
      </dsp:nvSpPr>
      <dsp:spPr>
        <a:xfrm rot="10800000">
          <a:off x="1403584" y="2724098"/>
          <a:ext cx="4630363" cy="2447021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1320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формування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основ здорового способу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життя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,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тематичних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класних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годин,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профілактичних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бесід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лекцій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для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учнів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школи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та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їх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</a:rPr>
            <a:t>батьків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2015339" y="2724098"/>
        <a:ext cx="4018608" cy="2447021"/>
      </dsp:txXfrm>
    </dsp:sp>
    <dsp:sp modelId="{2B7A9307-C16E-4110-847D-C537E4A2E8BA}">
      <dsp:nvSpPr>
        <dsp:cNvPr id="0" name=""/>
        <dsp:cNvSpPr/>
      </dsp:nvSpPr>
      <dsp:spPr>
        <a:xfrm>
          <a:off x="599996" y="3173721"/>
          <a:ext cx="1749134" cy="1749134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99BE7E-1B8D-47F5-BEBC-5FD263B0C203}" type="datetimeFigureOut">
              <a:rPr lang="ru-RU" smtClean="0"/>
              <a:t>04.01.2022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80DFE9-268C-469D-A8AB-080331339E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364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574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342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457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740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70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7305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1683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8817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4380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2545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634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8193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6314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1049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4797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6634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3651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0053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1808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361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3239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511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4937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3541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1780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9795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633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983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742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120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392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014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581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1019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6018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48299-AFC4-4C19-869D-47AF0A370499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04.01.2022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78AA1-6B51-48D2-9829-295D81F1FC30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5876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microsoft.com/office/2007/relationships/hdphoto" Target="../media/hdphoto4.wdp"/><Relationship Id="rId4" Type="http://schemas.openxmlformats.org/officeDocument/2006/relationships/image" Target="../media/image70.jpeg"/><Relationship Id="rId9" Type="http://schemas.microsoft.com/office/2007/relationships/hdphoto" Target="../media/hdphoto6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 rot="10800000">
            <a:off x="8149098" y="-10943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7" t="9669" r="19290" b="11793"/>
          <a:stretch/>
        </p:blipFill>
        <p:spPr bwMode="auto">
          <a:xfrm>
            <a:off x="2475018" y="630"/>
            <a:ext cx="4358715" cy="3128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3" descr="C:\Users\user\Desktop\31671-sd-021-sorochka-detskaya-dlya-malchika-atlas-kotton-beliy-9-12-let-barvista-vishivanka-zagotov-800x8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r="32194"/>
          <a:stretch/>
        </p:blipFill>
        <p:spPr bwMode="auto">
          <a:xfrm>
            <a:off x="0" y="0"/>
            <a:ext cx="994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 t="6144" r="2648" b="17143"/>
          <a:stretch/>
        </p:blipFill>
        <p:spPr bwMode="auto">
          <a:xfrm>
            <a:off x="0" y="0"/>
            <a:ext cx="2021671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артинки по запросу герб украины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092" y="-15240"/>
            <a:ext cx="1949907" cy="265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WordArt 2"/>
          <p:cNvSpPr>
            <a:spLocks noChangeArrowheads="1" noChangeShapeType="1" noTextEdit="1"/>
          </p:cNvSpPr>
          <p:nvPr/>
        </p:nvSpPr>
        <p:spPr bwMode="auto">
          <a:xfrm>
            <a:off x="1075270" y="3429000"/>
            <a:ext cx="7158210" cy="1845073"/>
          </a:xfrm>
          <a:prstGeom prst="rect">
            <a:avLst/>
          </a:prstGeom>
          <a:solidFill>
            <a:schemeClr val="tx1"/>
          </a:solidFill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«</a:t>
            </a:r>
            <a:r>
              <a:rPr lang="ru-RU" sz="36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Безпека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 д</a:t>
            </a:r>
            <a:r>
              <a:rPr lang="uk-UA" sz="36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ітей</a:t>
            </a:r>
            <a:r>
              <a:rPr lang="uk-UA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 </a:t>
            </a:r>
            <a:r>
              <a:rPr lang="uk-UA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-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 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Impact"/>
            </a:endParaRPr>
          </a:p>
          <a:p>
            <a:pPr algn="ctr"/>
            <a:r>
              <a:rPr lang="uk-UA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турбота суспільства»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03640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Розмовляти з дитиною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ÐÐ°ÑÑÐ¸Ð½ÐºÐ¸ Ð¿Ð¾ Ð·Ð°Ð¿ÑÐ¾ÑÑ ÑÐ¾Ð´Ð¸ÑÐµÐ»Ð¸ Ð¿ÑÐ¾ Ð±ÐµÐ·Ð¾Ð¿Ð°ÑÐ½Ð¾Ðµ Ð¿Ð¾Ð²ÐµÐ´ÐµÐ½Ð¸Ðµ Ð´ÐµÑÑÐ¼Ñ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9441"/>
            <a:ext cx="9144000" cy="612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49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Забезпечити дозвілля дитини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ÐÐ°ÑÑÐ¸Ð½ÐºÐ¸ Ð¿Ð¾ Ð·Ð°Ð¿ÑÐ¾ÑÑ ÑÐ¾Ð´Ð¸ÑÐµÐ»Ð¸ Ð¿ÑÐ¾ Ð±ÐµÐ·Ð¾Ð¿Ð°ÑÐ½Ð¾Ðµ Ð¿Ð¾Ð²ÐµÐ´ÐµÐ½Ð¸Ðµ Ð´ÐµÑÑÐ¼Ñ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4" y="769440"/>
            <a:ext cx="4575314" cy="294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ÐÐ°ÑÑÐ¸Ð½ÐºÐ¸ Ð¿Ð¾ Ð·Ð°Ð¿ÑÐ¾ÑÑ Ð´Ð¾Ð·Ð²ÑÐ»Ð»Ñ Ð´Ð¸ÑÐ¸Ð½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769440"/>
            <a:ext cx="4439646" cy="2947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906134"/>
            <a:ext cx="4439646" cy="2962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ÐÐ°ÑÑÐ¸Ð½ÐºÐ¸ Ð¿Ð¾ Ð·Ð°Ð¿ÑÐ¾ÑÑ Ð´Ð¾Ð·Ð²ÑÐ»Ð»Ñ Ð´Ð¸ÑÐ¸Ð½Ð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4" y="3906491"/>
            <a:ext cx="4575314" cy="295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5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Контролювати інформацію, яку отримує дитина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ÐÐ°ÑÑÐ¸Ð½ÐºÐ¸ Ð¿Ð¾ Ð·Ð°Ð¿ÑÐ¾ÑÑ ÑÐ¾Ð´Ð¸ÑÐµÐ»Ð¸ Ð¿ÑÐ¾ Ð±ÐµÐ·Ð¾Ð¿Ð°ÑÐ½Ð¾Ðµ Ð¿Ð¾Ð²ÐµÐ´ÐµÐ½Ð¸Ðµ Ð´ÐµÑÑÐ¼Ñ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6550"/>
            <a:ext cx="9144000" cy="5415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034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ПОВЕДІНКИ ДИТИНИ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211669"/>
            <a:ext cx="9143999" cy="646331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УМІЙ СКАЗАТИ «НІ»</a:t>
            </a:r>
            <a:endParaRPr lang="ru-RU" sz="3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ÐÐ°ÑÑÐ¸Ð½ÐºÐ¸ Ð¿Ð¾ Ð·Ð°Ð¿ÑÐ¾ÑÑ ÑÐµÐ±ÐµÐ½Ð¾Ðº Ð¸ Ð½ÐµÐ·Ð½Ð°ÐºÐ¾Ð¼ÑÑ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6551"/>
            <a:ext cx="9143999" cy="4765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 rot="16200000">
            <a:off x="265244" y="1542171"/>
            <a:ext cx="1783989" cy="2187477"/>
          </a:xfrm>
          <a:prstGeom prst="wedgeEllipseCallou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5398" y="2251188"/>
            <a:ext cx="1705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НІ!!!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50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78506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ПОВЕДІНКИ ДИТИНИ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0" name="Picture 6" descr="ÐÐ°Ðº Ð½Ð°Ð»Ð°Ð´Ð¸ÑÑ Ð¾Ð±ÑÐµÐ½Ð¸Ðµ Ñ ÑÐµÐ±ÐµÐ½ÐºÐ¾Ð¼ Ð² ÑÐµÐ¼Ñ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6550"/>
            <a:ext cx="9178506" cy="54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20188" y="5650031"/>
            <a:ext cx="9218881" cy="1200329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РОЗПОВІДАЙ ПРО СВІЙ ШКІЛЬНИЙ ДЕНЬ</a:t>
            </a:r>
            <a:endParaRPr lang="ru-RU" sz="3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52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78506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ПОВЕДІНКИ ДИТИНИ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ÐÐ°ÑÑÐ¸Ð½ÐºÐ¸ Ð¿Ð¾ Ð·Ð°Ð¿ÑÐ¾ÑÑ ÐÐÐÐÐ®ÐÐÐ¢ÐÐÐ¬ÐÐÐ¡Ð¢Ð¬ Ð ÐÐÐÐÐÐ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928" y="1456827"/>
            <a:ext cx="7020272" cy="542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6215272"/>
            <a:ext cx="9170504" cy="646331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БУДЬ СПОСТРЕЖЛИВИМ/ОЮ</a:t>
            </a:r>
            <a:endParaRPr lang="ru-RU" sz="3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45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48377" y="0"/>
            <a:ext cx="9226883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ПОВЕДІНКИ ДИТИНИ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s://www.diets.ru/data/cache/2011jun/30/32/278036_92394-700x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46549"/>
            <a:ext cx="4075282" cy="541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6215272"/>
            <a:ext cx="9170504" cy="646331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ЗАВЖДИ КАЖИ КУДИ ЙДЕШ</a:t>
            </a:r>
            <a:endParaRPr lang="ru-RU" sz="3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76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78506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ПОВЕДІНКИ ДИТИНИ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6550"/>
            <a:ext cx="9178506" cy="54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907" y="5657671"/>
            <a:ext cx="9218881" cy="1200329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ГОЛОВНЕ - ФІЗИЧНЕ БЛАГОПОЛУЧЧЯ</a:t>
            </a:r>
            <a:endParaRPr lang="ru-RU" sz="3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78506" cy="76944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ГРУПИ НЕБЕЗПЕКИ: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752300863"/>
              </p:ext>
            </p:extLst>
          </p:nvPr>
        </p:nvGraphicFramePr>
        <p:xfrm>
          <a:off x="1036672" y="769441"/>
          <a:ext cx="6991712" cy="59719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8547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48376" y="0"/>
            <a:ext cx="9192376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ДЛЯ РОЗУМНОГО КОРИСТУВАННЯ ІНТЕРНЕТОМ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ÐÐ°ÑÑÐ¸Ð½ÐºÐ¸ Ð¿Ð¾ Ð·Ð°Ð¿ÑÐ¾ÑÑ Ð Ð¾Ð·Ð¼ÑÑÑÑÑÑ ÐºÐ¾Ð¼Ð¿âÑÑÐµÑ Ñ ÐºÑÐ¼Ð½Ð°ÑÑ, ÑÐºÑ Ð²Ð¸ÐºÐ¾ÑÐ¸ÑÑÐ¾Ð²ÑÑÑÑ ÑÑÑ ÑÐ»ÐµÐ½Ð¸ ÑÐ¾Ð´Ð¸Ð½Ð¸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378" y="1446550"/>
            <a:ext cx="9192377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48378" y="5647228"/>
            <a:ext cx="9179125" cy="1200329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Розмістіть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комп’ютер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кімнаті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яку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використовують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усі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члени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родини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77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АКТУАЛЬНА ПРОБЛЕМА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ÐÐ°ÑÑÐ¸Ð½ÐºÐ¸ Ð¿Ð¾ Ð·Ð°Ð¿ÑÐ¾ÑÑ ÑÐ¾Ð´Ð¸ÑÐµÐ»Ð¸ Ð¿ÑÐ¾ Ð±ÐµÐ·Ð¾Ð¿Ð°ÑÐ½Ð¾Ðµ Ð¿Ð¾Ð²ÐµÐ´ÐµÐ½Ð¸Ðµ Ð´ÐµÑÑÐ¼Ñ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ÐÐ°ÑÑÐ¸Ð½ÐºÐ¸ Ð¿Ð¾ Ð·Ð°Ð¿ÑÐ¾ÑÑ Ð±ÐµÐ·Ð¿ÐµÐºÐ° Ð´Ð¸ÑÐ¸Ð½Ð¸ Ñ ÑÑÐºÐ°Ñ Ð´Ð¾ÑÐ¾ÑÐ»Ð¸Ñ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9441"/>
            <a:ext cx="4314053" cy="289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ÐÐ°ÑÑÐ¸Ð½ÐºÐ¸ Ð¿Ð¾ Ð·Ð°Ð¿ÑÐ¾ÑÑ Ð±ÐµÐ·Ð¿ÐµÐºÐ° Ð´ÑÑÐµÐ¹ Ð²Ð´Ð¾Ð¼Ð°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ÐÐ°ÑÑÐ¸Ð½ÐºÐ¸ Ð¿Ð¾ Ð·Ð°Ð¿ÑÐ¾ÑÑ Ð±ÐµÐ·Ð¿ÐµÐºÐ° Ð´ÑÑÐµÐ¹ Ð²Ð´Ð¾Ð¼Ð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6" name="Picture 10" descr="ÐÐ°ÑÑÐ¸Ð½ÐºÐ¸ Ð¿Ð¾ Ð·Ð°Ð¿ÑÐ¾ÑÑ Ð±ÐµÐ·Ð¿ÐµÐºÐ° Ð´ÑÑÐµÐ¹ Ð²Ð´Ð¾Ð¼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789041"/>
            <a:ext cx="4314053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ÐÐ°ÑÑÐ¸Ð½ÐºÐ¸ Ð¿Ð¾ Ð·Ð°Ð¿ÑÐ¾ÑÑ Ð½ÐµÐ±ÐµÐ·Ð¿ÐµÐºÐ° Ð´ÑÑÐµÐ¹ Ð² Ð»ÐµÑÑ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106" y="769441"/>
            <a:ext cx="4745933" cy="289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://lohotron.in.ua/wp-content/uploads/2011/08/diti-interne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483" y="3789040"/>
            <a:ext cx="4708517" cy="306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847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24914" y="0"/>
            <a:ext cx="9168914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ДЛЯ РОЗУМНОГО КОРИСТУВАННЯ ІНТЕРНЕТОМ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24914" y="5103674"/>
            <a:ext cx="9168914" cy="1754326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Використовуйте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будильник для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обмеження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часу,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дитина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проводить в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Інтернеті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ÐÐ°ÑÑÐ¸Ð½ÐºÐ¸ Ð¿Ð¾ Ð·Ð°Ð¿ÑÐ¾ÑÑ ÐÐ¸ÐºÐ¾ÑÐ¸ÑÑÐ¾Ð²ÑÐ¹ÑÐµ Ð±ÑÐ´Ð¸Ð»ÑÐ½Ð¸Ðº Ð´Ð»Ñ Ð¾Ð±Ð¼ÐµÐ¶ÐµÐ½Ð½Ñ ÑÐ°ÑÑ, Ð² ÐÐ½ÑÐµÑÐ½ÐµÑÑ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7" t="62317" r="24904" b="8115"/>
          <a:stretch/>
        </p:blipFill>
        <p:spPr bwMode="auto">
          <a:xfrm>
            <a:off x="-24915" y="1446550"/>
            <a:ext cx="9168914" cy="365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392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48377" y="0"/>
            <a:ext cx="9226883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ДЛЯ РОЗУМНОГО КОРИСТУВАННЯ ІНТЕРНЕТОМ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6936" y="4549676"/>
            <a:ext cx="9143999" cy="2308324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Використовуйте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технічні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засоби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захисту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функції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батьківського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контролю в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операційній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системі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антивірус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та спам-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фільтр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810" y="1446551"/>
            <a:ext cx="3610366" cy="310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51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78506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ДЛЯ РОЗУМНОГО КОРИСТУВАННЯ ІНТЕРНЕТОМ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5103674"/>
            <a:ext cx="9143999" cy="1754326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Створіть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Сімейні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інтернет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-правила»,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містять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правила онлайн-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безпеки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63500" y="1556792"/>
            <a:ext cx="4684737" cy="347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5047909" y="1552532"/>
            <a:ext cx="4044405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338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78506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ДЛЯ РОЗУМНОГО КОРИСТУВАННЯ ІНТЕРНЕТОМ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5103674"/>
            <a:ext cx="9143999" cy="1754326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Проводьте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часу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дитиною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Всіляко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заохочуйте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обговорення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тем,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пов’язаних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Інтернетом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021" y="1453447"/>
            <a:ext cx="5497958" cy="365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95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78506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ДЛЯ РОЗУМНОГО КОРИСТУВАННЯ ІНТЕРНЕТОМ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5103674"/>
            <a:ext cx="9143999" cy="1754326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Навчайте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критично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ставитися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інформації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Інтернеті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і не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повідомляти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конфіденційні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дані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он-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лайн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ÐÐ°ÑÑÐ¸Ð½ÐºÐ¸ Ð¿Ð¾ Ð·Ð°Ð¿ÑÐ¾ÑÑ ÐÐÐÐÐÐÐ ÐÐÐ¢ÐÐ Ð ÐÐÐ¢ÐÐ ÐÐÐ¢Ð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46550"/>
            <a:ext cx="4211961" cy="365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ÐÐ°ÑÑÐ¸Ð½ÐºÐ¸ Ð¿Ð¾ Ð·Ð°Ð¿ÑÐ¾ÑÑ ÐÐÐÐÐÐÐ ÐÐÐ¢ÐÐ Ð ÐÐÐ¢Ð ÐÐÐÐ¢Ð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1455204"/>
            <a:ext cx="4572000" cy="364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07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7172" name="Picture 4" descr="ÐÐ°ÑÑÐ¸Ð½ÐºÐ¸ Ð¿Ð¾ Ð·Ð°Ð¿ÑÐ¾ÑÑ ÐÐÐÐ ÐÐÐ ÐÐÐ¢Ð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54" b="13474"/>
          <a:stretch/>
        </p:blipFill>
        <p:spPr bwMode="auto">
          <a:xfrm>
            <a:off x="0" y="13610"/>
            <a:ext cx="9144000" cy="6844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8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ВЧИТЕЛІ КЕРУЮТЬСЯ ВИМОГАМИ: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75828519"/>
              </p:ext>
            </p:extLst>
          </p:nvPr>
        </p:nvGraphicFramePr>
        <p:xfrm>
          <a:off x="1403648" y="1340768"/>
          <a:ext cx="6552728" cy="551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1758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СИСТЕМА ПРОФІЛАКТИЧНОЇ РОБОТИ МАЄ ТАКІ СКЛАДОВІ: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930876293"/>
              </p:ext>
            </p:extLst>
          </p:nvPr>
        </p:nvGraphicFramePr>
        <p:xfrm>
          <a:off x="1524000" y="1397000"/>
          <a:ext cx="6576392" cy="5272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6450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:\НА САЙТ\Новая папка\20190117_1424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540" y="3284984"/>
            <a:ext cx="4341707" cy="357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17207" y="0"/>
            <a:ext cx="9161207" cy="76944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ЧЕРГУВАННЯ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E:\НА САЙТ\Новая папка\20190117_1423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793314"/>
            <a:ext cx="4968552" cy="2970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НА САЙТ\Новая папка\20190117_14214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9" r="19924"/>
          <a:stretch/>
        </p:blipFill>
        <p:spPr bwMode="auto">
          <a:xfrm>
            <a:off x="-17207" y="2500841"/>
            <a:ext cx="2479748" cy="236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НА САЙТ\Новая папка\20190117_1421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500841"/>
            <a:ext cx="2483767" cy="238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75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МІСЯЧНИК </a:t>
            </a:r>
          </a:p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«УВАГА! ДІТИ НА ДОРОЗІ!»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5" name="Picture 1" descr="C:\Users\Светлана\Desktop\1-А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7" t="16261" r="26030" b="5095"/>
          <a:stretch/>
        </p:blipFill>
        <p:spPr bwMode="auto">
          <a:xfrm>
            <a:off x="-1" y="1446552"/>
            <a:ext cx="3794791" cy="234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19506" y="3716392"/>
            <a:ext cx="2555776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«Я – пішохід»,</a:t>
            </a:r>
          </a:p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1-А 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C:\Users\Светлана\Desktop\1-Б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9" y="1446549"/>
            <a:ext cx="3816626" cy="234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Светлана\Desktop\11 (2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1" t="33217" r="1477" b="5436"/>
          <a:stretch/>
        </p:blipFill>
        <p:spPr bwMode="auto">
          <a:xfrm>
            <a:off x="619506" y="4359278"/>
            <a:ext cx="4093900" cy="2498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7" name="Picture 3" descr="C:\Users\Светлана\Desktop\IMG-3b9bfca38c6a2d45a6659d1eda531103-V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53" r="7352"/>
          <a:stretch/>
        </p:blipFill>
        <p:spPr bwMode="auto">
          <a:xfrm>
            <a:off x="4924551" y="4359278"/>
            <a:ext cx="3678455" cy="186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4369767" y="6211669"/>
            <a:ext cx="4788025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«Знання на дорозі – безпека підростаючого покоління», 9-Б 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76394" y="3712947"/>
            <a:ext cx="28623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«Безпека на дорозі»,</a:t>
            </a:r>
          </a:p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1-Б 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62490" y="6223913"/>
            <a:ext cx="3007932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«Дорожні знаки»,</a:t>
            </a:r>
          </a:p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11-А 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9506" y="3712946"/>
            <a:ext cx="2555776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«Я – пішохід»,</a:t>
            </a:r>
          </a:p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1-А 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08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АКТУАЛЬНА ПРОБЛЕМА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ÐÐ°ÑÑÐ¸Ð½ÐºÐ¸ Ð¿Ð¾ Ð·Ð°Ð¿ÑÐ¾ÑÑ ÑÐ¾Ð´Ð¸ÑÐµÐ»Ð¸ Ð¿ÑÐ¾ Ð±ÐµÐ·Ð¾Ð¿Ð°ÑÐ½Ð¾Ðµ Ð¿Ð¾Ð²ÐµÐ´ÐµÐ½Ð¸Ðµ Ð´ÐµÑÑÐ¼Ñ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ÐÐ°ÑÑÐ¸Ð½ÐºÐ¸ Ð¿Ð¾ Ð·Ð°Ð¿ÑÐ¾ÑÑ Ð±ÐµÐ·Ð¿ÐµÐºÐ° Ð´ÑÑÐµÐ¹ Ð²Ð´Ð¾Ð¼Ð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 descr="http://www.prelest.com/sites/default/files/styles/772x386/public/articles_big/aggresiv_baby_ava1.jpg?itok=_t2Qf3D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9440"/>
            <a:ext cx="4662890" cy="280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ÐÐ°ÑÑÐ¸Ð½ÐºÐ¸ Ð¿Ð¾ Ð·Ð°Ð¿ÑÐ¾ÑÑ ÑÐµÐ±ÐµÐ½Ð¾Ðº Ð½Ðµ Ð¿Ð¾ÑÐ»ÑÑÐ½ÑÐ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74391"/>
            <a:ext cx="4355976" cy="279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ÐÐ°ÑÑÐ¸Ð½ÐºÐ¸ Ð¿Ð¾ Ð·Ð°Ð¿ÑÐ¾ÑÑ ÑÐµÐ±ÐµÐ½Ð¾Ðº Ð½ÐµÐ¿Ð¾ÑÐ»ÑÑÐ½ÑÐ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47187"/>
            <a:ext cx="4662890" cy="311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ÐÐ°ÑÑÐ¸Ð½ÐºÐ¸ Ð¿Ð¾ Ð·Ð°Ð¿ÑÐ¾ÑÑ ÑÐµÐ±ÐµÐ½Ð¾Ðº Ð°Ð³ÑÐµÑÑÐ¸Ð²Ð½ÑÐ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41056"/>
            <a:ext cx="4355976" cy="311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28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17207" y="0"/>
            <a:ext cx="9161207" cy="1938992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ЄДИНИЙ УРОК З ПОВТОРЕННЯ ПРАВИЛ БЕЗПЕЧНОЇ ПОВЕДІНКИ ТА ТРЕНУВАННЯ З ЕВАКУАЦІЇ</a:t>
            </a:r>
            <a:endParaRPr lang="ru-RU" sz="40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Светлана\Desktop\20190114_1203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337" y="4509120"/>
            <a:ext cx="3070126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ветлана\Desktop\20190114_1201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91566"/>
            <a:ext cx="2945518" cy="202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Светлана\Desktop\IMG-579ed2a204e3364e65716821c0e642c6-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007970"/>
            <a:ext cx="2987825" cy="218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Светлана\Desktop\IMG-95e29ea5646ceb98fdc827a3ff53c255-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874" y="2007970"/>
            <a:ext cx="3070126" cy="220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Светлана\Desktop\20190114_15095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1" y="2007970"/>
            <a:ext cx="2936728" cy="218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69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44000" cy="2123658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ЄДИНИЙ УРОК З ПОПЕРЕДЖЕННЯ ВСІХ ВИДІВ ДИТЯЧОГО ТРАВМАТИЗМУ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3" name="Picture 1" descr="C:\Users\Светлана\Desktop\2-Б (2)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714875"/>
            <a:ext cx="2809123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4" name="Picture 2" descr="C:\Users\Светлана\Desktop\IMG-e8ab52c6172eb746dc7c847d36e1ab6f-V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83"/>
          <a:stretch/>
        </p:blipFill>
        <p:spPr bwMode="auto">
          <a:xfrm>
            <a:off x="4074076" y="2123659"/>
            <a:ext cx="2696369" cy="2632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C:\Users\Светлана\Desktop\IMG-6bf464121049c6d376d61b419905c280-V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81"/>
          <a:stretch/>
        </p:blipFill>
        <p:spPr bwMode="auto">
          <a:xfrm>
            <a:off x="6815008" y="4322008"/>
            <a:ext cx="2310520" cy="253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7" name="Picture 5" descr="C:\Users\Светлана\Desktop\4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3659"/>
            <a:ext cx="2940218" cy="224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48982" y="4065230"/>
            <a:ext cx="3120281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«Не жартуй з вогнем!»,</a:t>
            </a:r>
          </a:p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4-А 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73222" y="6211669"/>
            <a:ext cx="3394922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«Вогонь помилок не пробачає»,</a:t>
            </a:r>
          </a:p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3-Б 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88223" y="3675677"/>
            <a:ext cx="2555777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«Я чемний пішохід»,</a:t>
            </a:r>
          </a:p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6-Б 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2119" y="4741569"/>
            <a:ext cx="3120281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«Повторення правил дорожнього руху»,</a:t>
            </a:r>
          </a:p>
          <a:p>
            <a:pPr algn="ctr"/>
            <a:r>
              <a:rPr lang="uk-UA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-Б 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92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48377" y="0"/>
            <a:ext cx="9192377" cy="76944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КОНКУРСИ ТА ВІКТОРИНИ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7" name="Picture 1" descr="C:\Users\Светлана\Desktop\1-Б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377" y="769441"/>
            <a:ext cx="3036201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8" name="Picture 2" descr="C:\Users\Светлана\Desktop\2б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873" y="769441"/>
            <a:ext cx="2917287" cy="2241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9" name="Picture 3" descr="C:\Users\Светлана\Desktop\IMG-a0c319ce1293ff8346d33b8086851a8b-V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04"/>
          <a:stretch/>
        </p:blipFill>
        <p:spPr bwMode="auto">
          <a:xfrm>
            <a:off x="6120173" y="769441"/>
            <a:ext cx="3023828" cy="223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1" name="Picture 5" descr="http://school57.edu.kh.ua/files2/photogallery/1808/IMG_8441.JPG?size=100&amp;width=800?0.22578858830499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08" y="3824213"/>
            <a:ext cx="3119174" cy="2399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-17209" y="3000176"/>
            <a:ext cx="3506665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Конкурс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малюнків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Мій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друг –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світлофор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7944" y="3011412"/>
            <a:ext cx="4968552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Конкурс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малюнків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Безпечний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рух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запорука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25408" y="6223987"/>
            <a:ext cx="3120281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Кокурс</a:t>
            </a:r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малюнків</a:t>
            </a:r>
            <a:endPara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Обережно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Вогонь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!» 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2" name="Picture 6" descr="C:\Users\Светлана\Desktop\6-А (1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427" y="3824213"/>
            <a:ext cx="3143250" cy="234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202426" y="5927757"/>
            <a:ext cx="3120281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Вікторина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краще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знання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правил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пожежної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безпеки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7-А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3" name="Picture 7" descr="C:\Users\Светлана\Desktop\7б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586" y="3824213"/>
            <a:ext cx="2696414" cy="233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447586" y="5669989"/>
            <a:ext cx="2696414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Вікторина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краще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знання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правил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дорожнього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руху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7-Б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31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17207" y="0"/>
            <a:ext cx="9161207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ТИЖДЕНЬ ЗНАНЬ З ОСНОВ БЕЗПЕКИ ЖИТТЄДІЯЛЬНОСТІ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C:\Users\Светлана\Desktop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40" y="1446550"/>
            <a:ext cx="2932100" cy="222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Picture 3" descr="C:\Users\Светлана\Desktop\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374" y="1447767"/>
            <a:ext cx="2808785" cy="2111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5575" y="3212976"/>
            <a:ext cx="5561249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рактичні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заняття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Допоможи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другу» на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надання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першої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долікарської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допомоги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10-А, 11-А класи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5" name="Picture 5" descr="http://school57.edu.kh.ua/files2/photogallery/1979/image026.jpg?size=100&amp;height=30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2" r="27225" b="7715"/>
          <a:stretch/>
        </p:blipFill>
        <p:spPr bwMode="auto">
          <a:xfrm>
            <a:off x="6418244" y="1446550"/>
            <a:ext cx="2729948" cy="216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6" name="Picture 6" descr="C:\Users\Светлана\Desktop\2-А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07" y="4135795"/>
            <a:ext cx="2922667" cy="2187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224666" y="3212976"/>
            <a:ext cx="2919334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иступ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«Молодь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обирає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здоровий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спосіб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учні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8-А та 8-Б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класів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3843" y="5956078"/>
            <a:ext cx="2671134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Вогонь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друг,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вогонь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ворог», </a:t>
            </a:r>
          </a:p>
          <a:p>
            <a:pPr algn="ctr"/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3-А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7" name="Picture 7" descr="C:\Users\Светлана\Desktop\7а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501" y="4136307"/>
            <a:ext cx="2764499" cy="196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379501" y="5947067"/>
            <a:ext cx="2764500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Міні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лекторій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Обережно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Петарди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!», </a:t>
            </a:r>
          </a:p>
          <a:p>
            <a:pPr algn="ctr"/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7-А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8" name="Picture 8" descr="C:\Users\Светлана\Desktop\IMG-88e615ab1e4e7bf2a6585c32e6e35420-V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3" t="10695" r="22823" b="9537"/>
          <a:stretch/>
        </p:blipFill>
        <p:spPr bwMode="auto">
          <a:xfrm>
            <a:off x="3201616" y="4124240"/>
            <a:ext cx="2810543" cy="200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201616" y="6098996"/>
            <a:ext cx="2810543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Міні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лекторій</a:t>
            </a: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«Тонкий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лід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 5-Б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84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17207" y="0"/>
            <a:ext cx="9161207" cy="76944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ЗАГАЛЬНОШКІЛЬНІ СТЕНДИ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 descr="E:\НА САЙТ\Новая папка\20190117_1227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17033"/>
            <a:ext cx="4283968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НА САЙТ\Новая папка\20190117_1228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48" y="3717033"/>
            <a:ext cx="4581218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E:\НА САЙТ\Новая папка\20190117_14253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754353"/>
            <a:ext cx="4283966" cy="270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E:\НА САЙТ\Новая папка\20190117_14260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07" y="785465"/>
            <a:ext cx="4580603" cy="2677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08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17207" y="0"/>
            <a:ext cx="9161205" cy="76944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ЦИВІЛЬНОГО ЗАХИСТУ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17208" y="3000176"/>
            <a:ext cx="3007931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«День цивільного захисту»,</a:t>
            </a:r>
          </a:p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2-Б 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4878" y="5960089"/>
            <a:ext cx="1979836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«Стихійні лиха»,</a:t>
            </a:r>
          </a:p>
          <a:p>
            <a:pPr algn="ctr"/>
            <a:r>
              <a:rPr lang="uk-UA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-А 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47864" y="5928759"/>
            <a:ext cx="2232248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«Дії у надзвичайних ситуаціях»,</a:t>
            </a:r>
          </a:p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8-Б 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8" name="Picture 10" descr="http://school57.edu.kh.ua/files2/photogallery/1914/6-A%20(10).JPG?size=100&amp;height=3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7047"/>
            <a:ext cx="2949592" cy="2303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0" name="Picture 12" descr="http://school57.edu.kh.ua/files2/photogallery/1914/8-%D0%91%20(1).jpg?size=100&amp;height=3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304" y="3646507"/>
            <a:ext cx="2970414" cy="2283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2" name="Picture 14" descr="http://school57.edu.kh.ua/files2/photogallery/1914/4-%D0%90%20(1).jpg?size=100&amp;height=3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009" y="769441"/>
            <a:ext cx="2957991" cy="2270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4" name="Picture 16" descr="http://school57.edu.kh.ua/files2/photogallery/1914/IMG-46c04e2d9d32f973c3bbc276daaff16f-V.jpg?size=100&amp;height=30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09" b="15898"/>
          <a:stretch/>
        </p:blipFill>
        <p:spPr bwMode="auto">
          <a:xfrm>
            <a:off x="6186009" y="3646505"/>
            <a:ext cx="2957989" cy="228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089709" y="5902614"/>
            <a:ext cx="3054289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«Загрози у сучасному світі»,</a:t>
            </a:r>
          </a:p>
          <a:p>
            <a:pPr algn="ctr"/>
            <a:r>
              <a:rPr lang="uk-UA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-А 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90" name="Picture 22" descr="http://school57.edu.kh.ua/files2/photogallery/1808/IMG_8439.JPG?size=100&amp;height=300&amp;width=39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224" y="769440"/>
            <a:ext cx="2970414" cy="223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92" name="Picture 24" descr="http://school57.edu.kh.ua/files2/photogallery/1808/IMG_8434.JPG?size=100&amp;height=300&amp;width=39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08" y="769440"/>
            <a:ext cx="2966800" cy="223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563888" y="3000175"/>
            <a:ext cx="2153404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«Стихійні лиха»,</a:t>
            </a:r>
          </a:p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3-Б 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44208" y="3000174"/>
            <a:ext cx="2699791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«Увага! Підозрілі речі!»,</a:t>
            </a:r>
          </a:p>
          <a:p>
            <a:pPr algn="ctr"/>
            <a:r>
              <a:rPr lang="uk-UA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-А клас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93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9144000" cy="2123658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НАШІЙ ШКОЛІ ОРГАНІЗОВАНО ФІЗИЧНУ ОХОРОНУ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063" y="2140291"/>
            <a:ext cx="3200400" cy="471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9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20482" name="Picture 2" descr="ÐÐ°ÑÑÐ¸Ð½ÐºÐ¸ Ð¿Ð¾ Ð·Ð°Ð¿ÑÐ¾ÑÑ ÐÐÐ¢Ð¬ÐÐ Ð¢Ð ÐÐÐ¢Ð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09" y="0"/>
            <a:ext cx="9156509" cy="692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34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31746" name="Picture 2" descr="ÐÐ°ÑÑÐ¸Ð½ÐºÐ¸ Ð¿Ð¾ Ð·Ð°Ð¿ÑÐ¾ÑÑ ÐÐÐ¢Ð¬ÐÐ Ð¢Ð ÐÐÐ¢Ð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97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26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922" y="5100834"/>
            <a:ext cx="9129078" cy="1754326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БАЖА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ЄМО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ВАМ ТА ВАШИМ ДІТЯМ!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2" y="1"/>
            <a:ext cx="9129078" cy="5100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18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9029"/>
            <a:ext cx="9143999" cy="76944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ОРГАНІЗАЦІЯ РОБОТИ ЩОДО ВИХОВАННЯ ОСНОВ БЕЗПЕКИ УЧНІВ В </a:t>
            </a:r>
            <a:r>
              <a:rPr lang="uk-UA" sz="2200" b="1" spc="5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РІЗНИХ СФЕРАХ </a:t>
            </a:r>
            <a:r>
              <a:rPr lang="uk-UA" sz="2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ДІЯЛЬНОСТІ:</a:t>
            </a:r>
            <a:endParaRPr lang="ru-RU" sz="2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487752456"/>
              </p:ext>
            </p:extLst>
          </p:nvPr>
        </p:nvGraphicFramePr>
        <p:xfrm>
          <a:off x="1524000" y="980728"/>
          <a:ext cx="686442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077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48377" y="0"/>
            <a:ext cx="9226883" cy="769441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ТРИКУТНИК ПАРТНЕРСТВА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ÐÐ°ÑÑÐ¸Ð½ÐºÐ¸ Ð¿Ð¾ Ð·Ð°Ð¿ÑÐ¾ÑÑ Ð¢Ð ÐÐÐ£Ð¢ÐÐÐ ÐÐÐ Ð¢ÐÐÐ Ð¡Ð¢ÐÐ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6" t="10198" r="19628" b="11592"/>
          <a:stretch/>
        </p:blipFill>
        <p:spPr bwMode="auto">
          <a:xfrm>
            <a:off x="155575" y="873031"/>
            <a:ext cx="8808914" cy="586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62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3250" name="AutoShape 2" descr="Картинки по запросу картинка герб украин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19055" y="5745156"/>
            <a:ext cx="9163056" cy="1107996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6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ДОРОСЛІ ПОВИННІ:</a:t>
            </a:r>
            <a:endParaRPr lang="ru-RU" sz="6600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ÐÐ°ÑÑÐ¸Ð½ÐºÐ¸ Ð¿Ð¾ Ð·Ð°Ð¿ÑÐ¾ÑÑ Ð·Ð´Ð¾ÑÐ¾Ð²ÑÐ¹ ÑÐµÐ±ÐµÐ½Ð¾Ð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92896"/>
            <a:ext cx="4275442" cy="2850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368300" y="29194"/>
            <a:ext cx="8452172" cy="2304256"/>
          </a:xfrm>
          <a:prstGeom prst="cloud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ЯК ЗАБЕЗПЕЧИТИ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БЕЗПЕКУ </a:t>
            </a:r>
            <a:r>
              <a:rPr lang="uk-UA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 ЗДОРОВ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НАШИХ ДІТЕЙ?</a:t>
            </a:r>
            <a:endParaRPr lang="ru-RU" sz="36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17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Дати дітям необхідні знання про норми безпечної поведінки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ÐÐ°ÑÑÐ¸Ð½ÐºÐ¸ Ð¿Ð¾ Ð·Ð°Ð¿ÑÐ¾ÑÑ ÑÐ¾Ð´Ð¸ÑÐµÐ»Ð¸ Ð¿ÑÐ¾ Ð±ÐµÐ·Ð¾Ð¿Ð°ÑÐ½Ð¾Ðµ Ð¿Ð¾Ð²ÐµÐ´ÐµÐ½Ð¸Ðµ Ð´ÐµÑÑÐ¼Ñ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ÐÐ°ÑÑÐ¸Ð½ÐºÐ¸ Ð¿Ð¾ Ð·Ð°Ð¿ÑÐ¾ÑÑ ÑÐ¾Ð´Ð¸ÑÐµÐ»Ð¸ Ð¿ÑÐ¾ Ð±ÐµÐ·Ð¾Ð¿Ð°ÑÐ½Ð¾Ðµ Ð¿Ð¾Ð²ÐµÐ´ÐµÐ½Ð¸Ðµ Ð´ÐµÑÑÐ¼Ñ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6550"/>
            <a:ext cx="9143999" cy="541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 rot="1995857">
            <a:off x="-36500" y="2798732"/>
            <a:ext cx="214737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МОЖНА!!!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7035620" y="2364849"/>
            <a:ext cx="144016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УВАГА!!!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28476" y="5720837"/>
            <a:ext cx="170641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19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Допомогти дітям оволодіти навичками поведінки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ÐÐ°ÑÑÐ¸Ð½ÐºÐ¸ Ð¿Ð¾ Ð·Ð°Ð¿ÑÐ¾ÑÑ ÑÐ¾Ð´Ð¸ÑÐµÐ»Ð¸ Ð¿ÑÐ¾ Ð±ÐµÐ·Ð¾Ð¿Ð°ÑÐ½Ð¾Ðµ Ð¿Ð¾Ð²ÐµÐ´ÐµÐ½Ð¸Ðµ Ð´ÐµÑÑÐ¼Ñ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2" name="Picture 2" descr="ÐÑÐ°Ð²Ð¸Ð»Ð° ÐµÑÐ¸ÐºÐµÑÑ Ð´Ð»Ñ Ð´ÑÑÐµÐ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5258"/>
            <a:ext cx="3923928" cy="242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ÐÑÐ°Ð²Ð¸Ð»Ð° ÐµÑÐ¸ÐºÐµÑÑ Ð´Ð»Ñ Ð´ÑÑÐµÐ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064"/>
            <a:ext cx="3923928" cy="2885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ÐÑÐ°Ð²Ð¸Ð»Ð° ÐµÑÐ¸ÐºÐµÑÑ Ð´Ð»Ñ Ð´ÑÑÐµÐ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35259"/>
            <a:ext cx="5076056" cy="5455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20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AutoShape 5" descr="Картинки по запросу військово-патріотичне вихованн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Розвинути у дітей самостійність та відповідальність</a:t>
            </a:r>
            <a:endParaRPr lang="ru-RU" sz="4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ÐÐ°ÑÑÐ¸Ð½ÐºÐ¸ Ð¿Ð¾ Ð·Ð°Ð¿ÑÐ¾ÑÑ ÑÐ¾Ð´Ð¸ÑÐµÐ»Ð¸ Ð¿ÑÐ¾ Ð±ÐµÐ·Ð¾Ð¿Ð°ÑÐ½Ð¾Ðµ Ð¿Ð¾Ð²ÐµÐ´ÐµÐ½Ð¸Ðµ Ð´ÐµÑÑÐ¼Ñ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6550"/>
            <a:ext cx="4747692" cy="316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ÐÐ°ÑÑÐ¸Ð½ÐºÐ¸ Ð¿Ð¾ Ð·Ð°Ð¿ÑÐ¾ÑÑ Ð²ÑÐ´Ð¿Ð¾Ð²ÑÐ´Ð°Ð»ÑÐ½Ð° Ð´Ð¸ÑÐ¸Ð½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595" y="3933056"/>
            <a:ext cx="4395405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57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</TotalTime>
  <Words>686</Words>
  <Application>Microsoft Office PowerPoint</Application>
  <PresentationFormat>Экран (4:3)</PresentationFormat>
  <Paragraphs>113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39</vt:i4>
      </vt:variant>
    </vt:vector>
  </HeadingPairs>
  <TitlesOfParts>
    <vt:vector size="42" baseType="lpstr">
      <vt:lpstr>1_Тема Office</vt:lpstr>
      <vt:lpstr>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Светлана</cp:lastModifiedBy>
  <cp:revision>133</cp:revision>
  <dcterms:created xsi:type="dcterms:W3CDTF">2018-10-20T16:23:02Z</dcterms:created>
  <dcterms:modified xsi:type="dcterms:W3CDTF">2022-01-04T10:12:13Z</dcterms:modified>
</cp:coreProperties>
</file>