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912" r:id="rId2"/>
  </p:sldMasterIdLst>
  <p:notesMasterIdLst>
    <p:notesMasterId r:id="rId19"/>
  </p:notesMasterIdLst>
  <p:sldIdLst>
    <p:sldId id="257" r:id="rId3"/>
    <p:sldId id="333" r:id="rId4"/>
    <p:sldId id="334" r:id="rId5"/>
    <p:sldId id="336" r:id="rId6"/>
    <p:sldId id="337" r:id="rId7"/>
    <p:sldId id="339" r:id="rId8"/>
    <p:sldId id="338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28" r:id="rId17"/>
    <p:sldId id="29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579" autoAdjust="0"/>
  </p:normalViewPr>
  <p:slideViewPr>
    <p:cSldViewPr>
      <p:cViewPr>
        <p:scale>
          <a:sx n="66" d="100"/>
          <a:sy n="66" d="100"/>
        </p:scale>
        <p:origin x="-1500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9BE7E-1B8D-47F5-BEBC-5FD263B0C203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0DFE9-268C-469D-A8AB-080331339E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64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0DFE9-268C-469D-A8AB-080331339E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98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7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42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57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45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479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051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36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81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73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1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98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193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14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95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77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93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8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2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39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01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8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01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17.01.2022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310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9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4902" y="3645024"/>
            <a:ext cx="7154195" cy="280076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Національно-патріотичне виховання в контексті концепції Нової</a:t>
            </a:r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української школи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8" t="13492" r="20080" b="11885"/>
          <a:stretch/>
        </p:blipFill>
        <p:spPr bwMode="auto">
          <a:xfrm>
            <a:off x="2123728" y="15875"/>
            <a:ext cx="5061349" cy="3643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40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E:\ФОТО НУШ САЙТ\12.10-НУШ Засоби навчання\20181012_1017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0338"/>
            <a:ext cx="5070364" cy="285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E:\ФОТО НУШ САЙТ\12.10-НУШ\20181012_103326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3284984"/>
            <a:ext cx="5070365" cy="336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382545" y="2866063"/>
            <a:ext cx="6552728" cy="40011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УМІННЯ НАВЧАТИСЯ ВПРОДОВЖ ЖИТТЯ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0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ФОТО НУШ САЙТ\10.10.2018-НУШ\20181010_085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942" y="1408522"/>
            <a:ext cx="3613685" cy="203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E:\ФОТО НУШ САЙТ\10.10.2018-НУШ\20181010_0849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3529365" cy="190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3" t="13864" r="19013" b="13889"/>
          <a:stretch/>
        </p:blipFill>
        <p:spPr bwMode="auto">
          <a:xfrm>
            <a:off x="994902" y="3933056"/>
            <a:ext cx="3657831" cy="255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 descr="http://school57.edu.kh.ua/files2/photogallery/1963/20181016_091056(1).jpg?size=100&amp;height=3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3289065" cy="255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385497" y="3284984"/>
            <a:ext cx="6534472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СОЦІАЛЬНІ І ГРОМАДЯНСЬКІ КОМПЕТЕНТНОСТІ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5949280"/>
            <a:ext cx="367996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Виховна година до Дня толерантності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4259" y="2267580"/>
            <a:ext cx="293153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Ранкові кола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79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ФОТО НУШ САЙТ\03.09.2018-Перший урок\1-А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4711"/>
            <a:ext cx="4968552" cy="279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ФОТО НУШ САЙТ\10.10.2018-НУШ\20181010_0902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3212976"/>
            <a:ext cx="4968553" cy="336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1633" y="2885379"/>
            <a:ext cx="5058013" cy="40011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ПІДПРИЄМЛИВІСТЬ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51616" y="2510971"/>
            <a:ext cx="2998045" cy="37440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 «Наш дружній клас»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8125" y="6207482"/>
            <a:ext cx="293153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 «Відгадай слово»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87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E:\ФОТО НУШ САЙТ\10.10.2018-НУШ\20181010_1241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8275"/>
            <a:ext cx="4752528" cy="304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ФОТО НУШ САЙТ\10.10.2018-НУШ\20181010_1250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054" y="3449262"/>
            <a:ext cx="4754218" cy="322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14156" y="2996952"/>
            <a:ext cx="5058013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ЗАГАЛЬНОКУЛЬТУРНА ГРАМОТНІСТЬ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88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E:\ФОТО НУШ САЙТ\20.09.2018-НУШ\20180919_0858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186" y="160337"/>
            <a:ext cx="5051906" cy="284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ФОТО НУШ САЙТ\20.09.2018-НУШ\20180920_0951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186" y="3284984"/>
            <a:ext cx="5051906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42186" y="2664084"/>
            <a:ext cx="5058013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ЕКОЛОГІЧНА ГРАМОТНІСТЬ І ЗДОРОВЕ ЖИТТЯ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17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9" t="38491" r="19087" b="11885"/>
          <a:stretch/>
        </p:blipFill>
        <p:spPr bwMode="auto">
          <a:xfrm>
            <a:off x="2134727" y="1628801"/>
            <a:ext cx="5375341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937097" y="9029"/>
            <a:ext cx="5244644" cy="95410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ВИПУСКНИК НОВОЇ УКРАЇНСЬКОЇ ШКОЛИ:</a:t>
            </a:r>
            <a:endParaRPr lang="ru-RU" sz="2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43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військово-патріотичне вихован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93" y="3840330"/>
            <a:ext cx="6390503" cy="219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196752"/>
            <a:ext cx="5066120" cy="2308324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</a:t>
            </a:r>
            <a:r>
              <a:rPr lang="uk-UA" sz="72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УВАГУ</a:t>
            </a:r>
            <a:endParaRPr lang="ru-RU" sz="7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Картинки по запросу вышивка рам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02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01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7" y="9029"/>
            <a:ext cx="5058013" cy="95410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ВИПУСКНИК НОВОЇ УКРАЇНСЬКОЇ ШКОЛИ:</a:t>
            </a:r>
            <a:endParaRPr lang="ru-RU" sz="2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466009" y="4642827"/>
            <a:ext cx="4491732" cy="1004847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ІННОВАТОР</a:t>
            </a:r>
            <a:endParaRPr lang="ru-RU" sz="32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497451" y="2132856"/>
            <a:ext cx="4828470" cy="2088459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ПАТРІОТ</a:t>
            </a:r>
            <a:endParaRPr lang="ru-RU" sz="66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497451" y="5835342"/>
            <a:ext cx="4491732" cy="1004847"/>
          </a:xfrm>
          <a:prstGeom prst="homePlat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ОСОБИСТІСТЬ</a:t>
            </a:r>
            <a:endParaRPr lang="ru-RU" sz="32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олна 17"/>
          <p:cNvSpPr/>
          <p:nvPr/>
        </p:nvSpPr>
        <p:spPr>
          <a:xfrm>
            <a:off x="4933694" y="5887992"/>
            <a:ext cx="3764309" cy="1078487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ілісна, усебічно розвинена, здатна до критичного мислення.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Волна 18"/>
          <p:cNvSpPr/>
          <p:nvPr/>
        </p:nvSpPr>
        <p:spPr>
          <a:xfrm>
            <a:off x="4916950" y="4342853"/>
            <a:ext cx="3797795" cy="1604793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датний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змінювати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навколишній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вчитися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впродовж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Волна 19"/>
          <p:cNvSpPr/>
          <p:nvPr/>
        </p:nvSpPr>
        <p:spPr>
          <a:xfrm>
            <a:off x="5282844" y="1699542"/>
            <a:ext cx="3431902" cy="2661025"/>
          </a:xfrm>
          <a:prstGeom prst="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активною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позицією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діє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 морально-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етичними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принципами і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здатний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приймати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відповідальні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75656" y="3190898"/>
            <a:ext cx="6336704" cy="52322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uk-UA" sz="28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ДИТИНОЦЕНТРИЗМУ</a:t>
            </a:r>
            <a:endParaRPr lang="ru-RU" sz="2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E:\ФОТО НУШ САЙТ\20.09.2018-НУШ\20180919_0845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504" y="260648"/>
            <a:ext cx="5100622" cy="286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ФОТО НУШ САЙТ\27.09-НУШ\20180927_090303(0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59501"/>
            <a:ext cx="5100622" cy="298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89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937097" y="9029"/>
            <a:ext cx="5244644" cy="954107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«ПЕДАГОГІКА ПАРТНЕРСТВА»:</a:t>
            </a:r>
            <a:endParaRPr lang="ru-RU" sz="2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9" t="20056" r="33380" b="11885"/>
          <a:stretch/>
        </p:blipFill>
        <p:spPr bwMode="auto">
          <a:xfrm>
            <a:off x="1835696" y="1124744"/>
            <a:ext cx="5607957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23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ФОТО НУШ САЙТ\03.09.2018-Перший урок\1-А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50950"/>
            <a:ext cx="3817013" cy="253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://school57.edu.kh.ua/files2/photogallery/1961/20181012_091509(0).jpg?size=100&amp;height=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234" y="750950"/>
            <a:ext cx="3692549" cy="2534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ФОТО НУШ САЙТ\10.10.2018-НУШ\20181010_08532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01" y="3966906"/>
            <a:ext cx="3303739" cy="270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http://school57.edu.kh.ua/files2/photogallery/1961/20181012_091315.jpg?size=100&amp;height=3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740" y="3966906"/>
            <a:ext cx="3889357" cy="270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3728" y="0"/>
            <a:ext cx="5070364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СПІЛКУВАННЯ ДЕРЖАВНОЮ    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(І РІДНОЮ) МОВАМИ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2684" y="2785826"/>
            <a:ext cx="293153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Перший урок «Моя   країна – Україна»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24740" y="2771726"/>
            <a:ext cx="293153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Виховна година «Я і моя </a:t>
            </a:r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Батьківщиа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4342" y="6030204"/>
            <a:ext cx="293153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Виховна година «Я і моя </a:t>
            </a:r>
            <a:r>
              <a:rPr lang="uk-UA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Батьківщиа</a:t>
            </a:r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38650" y="6051494"/>
            <a:ext cx="293153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Урок мужності до Дня українського козацтва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Ð ÐµÐ·ÑÐ»ÑÑÐ°Ñ Ð¿Ð¾ÑÑÐºÑ Ð·Ð¾Ð±ÑÐ°Ð¶ÐµÐ½Ñ Ð·Ð° Ð·Ð°Ð¿Ð¸ÑÐ¾Ð¼ &quot;ÐÐ Ð£Ð ÐÐÐ ÐÐÐÐÐÐÐ¡Ð¬ÐÐÐ ÐÐÐÐ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53681"/>
            <a:ext cx="5886450" cy="451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3726" y="3185"/>
            <a:ext cx="5058013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СПІЛКУВАННЯ ІНОЗЕМНИМИ МОВАМИ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 ÐµÐ·ÑÐ»ÑÑÐ°Ñ Ð¿Ð¾ÑÑÐºÑ Ð·Ð¾Ð±ÑÐ°Ð¶ÐµÐ½Ñ Ð·Ð° Ð·Ð°Ð¿Ð¸ÑÐ¾Ð¼ &quot;ÐÐ Ð£Ð ÐÐÐ ÐÐÐÐÐÐÐ¡Ð¬ÐÐÐ ÐÐÐÐ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Ð ÐµÐ·ÑÐ»ÑÑÐ°Ñ Ð¿Ð¾ÑÑÐºÑ Ð·Ð¾Ð±ÑÐ°Ð¶ÐµÐ½Ñ Ð·Ð° Ð·Ð°Ð¿Ð¸ÑÐ¾Ð¼ &quot;ÐÐ Ð£Ð ÐÐÐ ÐÐÐÐÐÐÐ¡Ð¬ÐÐÐ ÐÐÐÐ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0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ФОТО НУШ САЙТ\12.10-НУШ\20181012_0937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527097"/>
            <a:ext cx="5074213" cy="285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23729" y="17236"/>
            <a:ext cx="5074212" cy="40011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МАТЕМАТИЧНА ГРАМОТНІСТЬ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E:\ФОТО НУШ САЙТ\12.10-НУШ\20181012_1114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89040"/>
            <a:ext cx="5070364" cy="293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282646" y="3394308"/>
            <a:ext cx="475252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уроках математики</a:t>
            </a:r>
            <a:endParaRPr lang="ru-RU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81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E:\ФОТО НУШ САЙТ\20.09.2018-НУШ\20180919_0906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816" y="0"/>
            <a:ext cx="4589520" cy="250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ФОТО НУШ САЙТ\12.10-НУШ\20181011_1234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995" y="3418057"/>
            <a:ext cx="4854341" cy="336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091588" y="2396579"/>
            <a:ext cx="5070365" cy="1015663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КОМПЕТЕНТНОСТІ В ПРИРОДНИЧИХ НАУКАХ І ТЕХНОЛОГІЯХ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2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ФОТО НУШ САЙТ\20.09.2018-НУШ\20180920_1035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944" y="153205"/>
            <a:ext cx="5311578" cy="298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Ð²âÑÐ·Ð°Ð½Ðµ Ð·Ð¾Ð±ÑÐ°Ð¶ÐµÐ½Ð½Ñ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157" r="78014" b="68475"/>
          <a:stretch/>
        </p:blipFill>
        <p:spPr bwMode="auto">
          <a:xfrm>
            <a:off x="0" y="-15240"/>
            <a:ext cx="2123728" cy="301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:\ФОТО НУШ САЙТ\20.09.2018-НУШ\image00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944" y="3910409"/>
            <a:ext cx="5311578" cy="278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5696" y="3146850"/>
            <a:ext cx="583264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ІНФОРМАЦІЙНО-ЦИФРОВА КОМПЕТЕНТНІСТЬ</a:t>
            </a:r>
            <a:endParaRPr lang="ru-RU" sz="2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1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173</Words>
  <Application>Microsoft Office PowerPoint</Application>
  <PresentationFormat>Экран (4:3)</PresentationFormat>
  <Paragraphs>34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1_Тема Office</vt:lpstr>
      <vt:lpstr>21_Тема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Светлана</cp:lastModifiedBy>
  <cp:revision>96</cp:revision>
  <dcterms:created xsi:type="dcterms:W3CDTF">2018-10-20T16:23:02Z</dcterms:created>
  <dcterms:modified xsi:type="dcterms:W3CDTF">2022-01-17T19:57:50Z</dcterms:modified>
</cp:coreProperties>
</file>