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491222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>
            <a:spLocks noGrp="1"/>
          </p:cNvSpPr>
          <p:nvPr>
            <p:ph type="ctrTitle"/>
          </p:nvPr>
        </p:nvSpPr>
        <p:spPr>
          <a:xfrm>
            <a:off x="755576" y="404664"/>
            <a:ext cx="7550224" cy="2388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400"/>
              <a:buFont typeface="Impact"/>
              <a:buNone/>
            </a:pPr>
            <a:r>
              <a:rPr lang="ru-RU" sz="4400" dirty="0" err="1"/>
              <a:t>Попередній</a:t>
            </a:r>
            <a:r>
              <a:rPr lang="ru-RU" sz="4400" dirty="0"/>
              <a:t> і </a:t>
            </a:r>
            <a:r>
              <a:rPr lang="ru-RU" sz="4400" dirty="0" err="1"/>
              <a:t>періодичний</a:t>
            </a:r>
            <a:r>
              <a:rPr lang="ru-RU" sz="4400" dirty="0"/>
              <a:t> </a:t>
            </a:r>
            <a:r>
              <a:rPr lang="ru-RU" sz="4400" dirty="0" err="1"/>
              <a:t>медичні</a:t>
            </a:r>
            <a:r>
              <a:rPr lang="ru-RU" sz="4400" dirty="0"/>
              <a:t> огляди, мета </a:t>
            </a:r>
            <a:r>
              <a:rPr lang="ru-RU" sz="4400" dirty="0" err="1"/>
              <a:t>проведення</a:t>
            </a:r>
            <a:r>
              <a:rPr lang="ru-RU" sz="4400" dirty="0"/>
              <a:t> </a:t>
            </a:r>
            <a:r>
              <a:rPr lang="ru-RU" sz="4400" dirty="0" err="1"/>
              <a:t>їх</a:t>
            </a:r>
            <a:r>
              <a:rPr lang="ru-RU" sz="4400" dirty="0"/>
              <a:t>.</a:t>
            </a:r>
            <a:endParaRPr sz="4400" dirty="0"/>
          </a:p>
        </p:txBody>
      </p:sp>
      <p:pic>
        <p:nvPicPr>
          <p:cNvPr id="94" name="Google Shape;94;p13" descr="C:\Users\User\Desktop\1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5361" y="3262118"/>
            <a:ext cx="2781055" cy="2723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>
            <a:spLocks noGrp="1"/>
          </p:cNvSpPr>
          <p:nvPr>
            <p:ph idx="1"/>
          </p:nvPr>
        </p:nvSpPr>
        <p:spPr>
          <a:xfrm>
            <a:off x="395536" y="404665"/>
            <a:ext cx="8291264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endParaRPr lang="en-US" dirty="0" smtClean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lang="en-US" dirty="0" smtClean="0"/>
          </a:p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 dirty="0" smtClean="0"/>
              <a:t>—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працівника</a:t>
            </a:r>
            <a:r>
              <a:rPr lang="ru-RU" dirty="0"/>
              <a:t> </a:t>
            </a:r>
            <a:r>
              <a:rPr lang="ru-RU" dirty="0" err="1"/>
              <a:t>продовжувати</a:t>
            </a:r>
            <a:r>
              <a:rPr lang="ru-RU" dirty="0"/>
              <a:t> роботу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конкретних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та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і трудового </a:t>
            </a:r>
            <a:r>
              <a:rPr lang="ru-RU" dirty="0" err="1"/>
              <a:t>процесу</a:t>
            </a:r>
            <a:r>
              <a:rPr lang="ru-RU" dirty="0" smtClean="0"/>
              <a:t>;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 dirty="0"/>
              <a:t>— </a:t>
            </a: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індивідуальних</a:t>
            </a:r>
            <a:r>
              <a:rPr lang="ru-RU" dirty="0"/>
              <a:t> та </a:t>
            </a:r>
            <a:r>
              <a:rPr lang="ru-RU" dirty="0" err="1"/>
              <a:t>групових</a:t>
            </a:r>
            <a:r>
              <a:rPr lang="ru-RU" dirty="0"/>
              <a:t> </a:t>
            </a:r>
            <a:r>
              <a:rPr lang="ru-RU" dirty="0" err="1"/>
              <a:t>лікувально-профілактичних</a:t>
            </a:r>
            <a:r>
              <a:rPr lang="ru-RU" dirty="0"/>
              <a:t> та </a:t>
            </a:r>
            <a:r>
              <a:rPr lang="ru-RU" dirty="0" err="1"/>
              <a:t>реабілітаційних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працівникам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віднесені</a:t>
            </a:r>
            <a:r>
              <a:rPr lang="ru-RU" dirty="0"/>
              <a:t> за результатами </a:t>
            </a:r>
            <a:r>
              <a:rPr lang="ru-RU" dirty="0" err="1"/>
              <a:t>медичного</a:t>
            </a:r>
            <a:r>
              <a:rPr lang="ru-RU" dirty="0"/>
              <a:t> </a:t>
            </a:r>
            <a:r>
              <a:rPr lang="ru-RU" dirty="0" err="1"/>
              <a:t>огляду</a:t>
            </a:r>
            <a:r>
              <a:rPr lang="ru-RU" dirty="0"/>
              <a:t> до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 smtClean="0"/>
              <a:t>;</a:t>
            </a: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 dirty="0"/>
              <a:t>—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оздоровчих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.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pic>
        <p:nvPicPr>
          <p:cNvPr id="147" name="Google Shape;147;p22" descr="C:\Users\User\Desktop\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9183" y="4725144"/>
            <a:ext cx="2832777" cy="1368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Медичний огляд - один із видів лікувально-профілактичної допомоги, що полягає в активному обстеженні стану здоров'я певних контингентів населення.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100" name="Google Shape;100;p14" descr="C:\Users\User\Desktop\8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55776" y="3573016"/>
            <a:ext cx="3812654" cy="2108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idx="1"/>
          </p:nvPr>
        </p:nvSpPr>
        <p:spPr>
          <a:xfrm>
            <a:off x="762000" y="685800"/>
            <a:ext cx="7543800" cy="555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Метою будь-якого медичного огляду працівника є визначення стану його здоров’я, можливості виконання ним певних трудових обов’язків, своєчасного виявлення гострих чи хронічних професійних захворювань, встановлення у разі необхідності медичних протипоказань щодо здійснення окремих видів робіт, а також попередження виникненню та розповсюдженню інфекційних хвороб.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xfrm>
            <a:off x="762000" y="4509120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Impact"/>
              <a:buNone/>
            </a:pPr>
            <a:r>
              <a:rPr lang="ru-RU"/>
              <a:t>Види медоглядів</a:t>
            </a:r>
            <a:endParaRPr/>
          </a:p>
        </p:txBody>
      </p:sp>
      <p:sp>
        <p:nvSpPr>
          <p:cNvPr id="111" name="Google Shape;111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попередній </a:t>
            </a: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 періодичний</a:t>
            </a:r>
            <a:endParaRPr/>
          </a:p>
        </p:txBody>
      </p:sp>
      <p:pic>
        <p:nvPicPr>
          <p:cNvPr id="112" name="Google Shape;112;p16" descr="C:\Users\User\Desktop\6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2040" y="1484784"/>
            <a:ext cx="3567624" cy="3151341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Розрізняють наступні види медичних оглядів: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— попередній (під час прийняття на роботу);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— періодичні (протягом трудової діяльності працівника, не рідше 1 разу на 2 роки);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— позачергові (за ініціативою працівника або роботодавця).</a:t>
            </a:r>
            <a:endParaRPr/>
          </a:p>
        </p:txBody>
      </p:sp>
      <p:pic>
        <p:nvPicPr>
          <p:cNvPr id="118" name="Google Shape;118;p17" descr="C:\Users\User\Desktop\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04248" y="4149080"/>
            <a:ext cx="1927101" cy="1918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Попередній медичний огляд проводиться під час прийняття на роботу з метою: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— визначення стану здоров’я працівника і реєстрації вихідних об’єктивних показників здоров’я та можливості виконання без погіршення стану здоров’я професійних обов’язків в умовах дії конкретних шкідливих та небезпечних факторів виробничого середовища і трудового процесу;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124" name="Google Shape;124;p18" descr="C:\Users\User\Desktop\4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2485" y="4293096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— виявлення професійних захворювань (отруєнь), що виникли раніше при роботі на попередніх виробництвах, та попередження виробничо зумовлених і професійних захворювань (отруєнь).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/>
              <a:t>Перелік загальних медичних протипоказань до роботи зі шкідливими та небезпечними факторами виробничого середовища і трудового процесу наведено у додатку 6 до Переліку № 246.</a:t>
            </a:r>
            <a:endParaRPr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pic>
        <p:nvPicPr>
          <p:cNvPr id="135" name="Google Shape;135;p20" descr="C:\Users\User\Desktop\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55776" y="3997424"/>
            <a:ext cx="3819955" cy="1946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xfrm>
            <a:off x="611560" y="8353"/>
            <a:ext cx="67818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Impact"/>
              <a:buNone/>
            </a:pPr>
            <a:r>
              <a:rPr lang="ru-RU" sz="3600"/>
              <a:t>Метою періодичні медичних оглядів є:</a:t>
            </a:r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idx="1"/>
          </p:nvPr>
        </p:nvSpPr>
        <p:spPr>
          <a:xfrm>
            <a:off x="843768" y="2119953"/>
            <a:ext cx="75438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74320" lvl="0" indent="-274320" algn="l" rtl="0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ru-RU" dirty="0"/>
              <a:t>— </a:t>
            </a:r>
            <a:r>
              <a:rPr lang="ru-RU" dirty="0" err="1"/>
              <a:t>своєчасне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 </a:t>
            </a:r>
            <a:r>
              <a:rPr lang="ru-RU" dirty="0" err="1"/>
              <a:t>ранніх</a:t>
            </a:r>
            <a:r>
              <a:rPr lang="ru-RU" dirty="0"/>
              <a:t> </a:t>
            </a:r>
            <a:r>
              <a:rPr lang="ru-RU" dirty="0" err="1"/>
              <a:t>ознак</a:t>
            </a:r>
            <a:r>
              <a:rPr lang="ru-RU" dirty="0"/>
              <a:t> </a:t>
            </a:r>
            <a:r>
              <a:rPr lang="ru-RU" dirty="0" err="1"/>
              <a:t>гострих</a:t>
            </a:r>
            <a:r>
              <a:rPr lang="ru-RU" dirty="0"/>
              <a:t> і </a:t>
            </a:r>
            <a:r>
              <a:rPr lang="ru-RU" dirty="0" err="1"/>
              <a:t>хронічних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(</a:t>
            </a:r>
            <a:r>
              <a:rPr lang="ru-RU" dirty="0" err="1"/>
              <a:t>отруєнь</a:t>
            </a:r>
            <a:r>
              <a:rPr lang="ru-RU" dirty="0"/>
              <a:t>), </a:t>
            </a:r>
            <a:r>
              <a:rPr lang="ru-RU" dirty="0" err="1"/>
              <a:t>загальних</a:t>
            </a:r>
            <a:r>
              <a:rPr lang="ru-RU" dirty="0"/>
              <a:t> та </a:t>
            </a:r>
            <a:r>
              <a:rPr lang="ru-RU" dirty="0" err="1"/>
              <a:t>виробничо</a:t>
            </a:r>
            <a:r>
              <a:rPr lang="ru-RU" dirty="0"/>
              <a:t> </a:t>
            </a:r>
            <a:r>
              <a:rPr lang="ru-RU" dirty="0" err="1"/>
              <a:t>зумовлених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 у </a:t>
            </a:r>
            <a:r>
              <a:rPr lang="ru-RU" dirty="0" err="1"/>
              <a:t>працівників</a:t>
            </a:r>
            <a:r>
              <a:rPr lang="ru-RU" dirty="0"/>
              <a:t>;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  <a:p>
            <a:pPr marL="274320" lvl="0" indent="-274320" algn="l" rtl="0">
              <a:spcBef>
                <a:spcPts val="480"/>
              </a:spcBef>
              <a:spcAft>
                <a:spcPts val="0"/>
              </a:spcAft>
              <a:buSzPts val="2400"/>
              <a:buChar char="•"/>
            </a:pPr>
            <a:r>
              <a:rPr lang="ru-RU" dirty="0"/>
              <a:t>—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динамічного</a:t>
            </a:r>
            <a:r>
              <a:rPr lang="ru-RU" dirty="0"/>
              <a:t> </a:t>
            </a:r>
            <a:r>
              <a:rPr lang="ru-RU" dirty="0" err="1"/>
              <a:t>спостереження</a:t>
            </a:r>
            <a:r>
              <a:rPr lang="ru-RU" dirty="0"/>
              <a:t> за станом </a:t>
            </a:r>
            <a:r>
              <a:rPr lang="ru-RU" dirty="0" err="1"/>
              <a:t>здоров’я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 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шкідливих</a:t>
            </a:r>
            <a:r>
              <a:rPr lang="ru-RU" dirty="0"/>
              <a:t> та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виробничих</a:t>
            </a:r>
            <a:r>
              <a:rPr lang="ru-RU" dirty="0"/>
              <a:t> </a:t>
            </a:r>
            <a:r>
              <a:rPr lang="ru-RU" dirty="0" err="1"/>
              <a:t>факторів</a:t>
            </a:r>
            <a:r>
              <a:rPr lang="ru-RU" dirty="0"/>
              <a:t> і трудового </a:t>
            </a:r>
            <a:r>
              <a:rPr lang="ru-RU" dirty="0" err="1"/>
              <a:t>процесу</a:t>
            </a:r>
            <a:r>
              <a:rPr lang="ru-RU" dirty="0"/>
              <a:t>;</a:t>
            </a:r>
            <a:endParaRPr dirty="0"/>
          </a:p>
          <a:p>
            <a:pPr marL="274320" lvl="0" indent="-121920" algn="l" rtl="0">
              <a:spcBef>
                <a:spcPts val="48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314</Words>
  <Application>Microsoft Office PowerPoint</Application>
  <PresentationFormat>Экран (4:3)</PresentationFormat>
  <Paragraphs>28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Попередній і періодичний медичні огляди, мета проведення їх.</vt:lpstr>
      <vt:lpstr>Презентация PowerPoint</vt:lpstr>
      <vt:lpstr>Презентация PowerPoint</vt:lpstr>
      <vt:lpstr>Види медоглядів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Метою періодичні медичних оглядів є: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Попередній і періодичний медичні огляди, мета проведення їх.</dc:title>
  <cp:lastModifiedBy>Пользователь Windows</cp:lastModifiedBy>
  <cp:revision>2</cp:revision>
  <dcterms:modified xsi:type="dcterms:W3CDTF">2022-01-05T17:57:29Z</dcterms:modified>
</cp:coreProperties>
</file>