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1" r:id="rId8"/>
    <p:sldId id="262" r:id="rId9"/>
    <p:sldId id="263" r:id="rId10"/>
    <p:sldId id="264" r:id="rId11"/>
    <p:sldId id="266" r:id="rId12"/>
    <p:sldId id="265" r:id="rId13"/>
    <p:sldId id="270" r:id="rId14"/>
    <p:sldId id="267" r:id="rId15"/>
    <p:sldId id="271" r:id="rId16"/>
    <p:sldId id="269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591" autoAdjust="0"/>
    <p:restoredTop sz="94667" autoAdjust="0"/>
  </p:normalViewPr>
  <p:slideViewPr>
    <p:cSldViewPr>
      <p:cViewPr varScale="1">
        <p:scale>
          <a:sx n="70" d="100"/>
          <a:sy n="70" d="100"/>
        </p:scale>
        <p:origin x="-13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F7CF-96DB-4C62-9C2D-4AAE32AFBBC7}" type="datetimeFigureOut">
              <a:rPr lang="ru-RU" smtClean="0"/>
              <a:pPr/>
              <a:t>20.06.2011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B852B-5E54-460C-88A0-E39C2FEBC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F7CF-96DB-4C62-9C2D-4AAE32AFBBC7}" type="datetimeFigureOut">
              <a:rPr lang="ru-RU" smtClean="0"/>
              <a:pPr/>
              <a:t>20.06.2011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B852B-5E54-460C-88A0-E39C2FEBC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F7CF-96DB-4C62-9C2D-4AAE32AFBBC7}" type="datetimeFigureOut">
              <a:rPr lang="ru-RU" smtClean="0"/>
              <a:pPr/>
              <a:t>20.06.2011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B852B-5E54-460C-88A0-E39C2FEBC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F7CF-96DB-4C62-9C2D-4AAE32AFBBC7}" type="datetimeFigureOut">
              <a:rPr lang="ru-RU" smtClean="0"/>
              <a:pPr/>
              <a:t>20.06.2011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B852B-5E54-460C-88A0-E39C2FEBC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F7CF-96DB-4C62-9C2D-4AAE32AFBBC7}" type="datetimeFigureOut">
              <a:rPr lang="ru-RU" smtClean="0"/>
              <a:pPr/>
              <a:t>20.06.2011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B852B-5E54-460C-88A0-E39C2FEBC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F7CF-96DB-4C62-9C2D-4AAE32AFBBC7}" type="datetimeFigureOut">
              <a:rPr lang="ru-RU" smtClean="0"/>
              <a:pPr/>
              <a:t>20.06.2011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B852B-5E54-460C-88A0-E39C2FEBC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F7CF-96DB-4C62-9C2D-4AAE32AFBBC7}" type="datetimeFigureOut">
              <a:rPr lang="ru-RU" smtClean="0"/>
              <a:pPr/>
              <a:t>20.06.2011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B852B-5E54-460C-88A0-E39C2FEBC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F7CF-96DB-4C62-9C2D-4AAE32AFBBC7}" type="datetimeFigureOut">
              <a:rPr lang="ru-RU" smtClean="0"/>
              <a:pPr/>
              <a:t>20.06.2011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B852B-5E54-460C-88A0-E39C2FEBC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F7CF-96DB-4C62-9C2D-4AAE32AFBBC7}" type="datetimeFigureOut">
              <a:rPr lang="ru-RU" smtClean="0"/>
              <a:pPr/>
              <a:t>20.06.2011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B852B-5E54-460C-88A0-E39C2FEBC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F7CF-96DB-4C62-9C2D-4AAE32AFBBC7}" type="datetimeFigureOut">
              <a:rPr lang="ru-RU" smtClean="0"/>
              <a:pPr/>
              <a:t>20.06.2011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B852B-5E54-460C-88A0-E39C2FEBCF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4F7CF-96DB-4C62-9C2D-4AAE32AFBBC7}" type="datetimeFigureOut">
              <a:rPr lang="ru-RU" smtClean="0"/>
              <a:pPr/>
              <a:t>20.06.2011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2DB852B-5E54-460C-88A0-E39C2FEBCFF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5C4F7CF-96DB-4C62-9C2D-4AAE32AFBBC7}" type="datetimeFigureOut">
              <a:rPr lang="ru-RU" smtClean="0"/>
              <a:pPr/>
              <a:t>20.06.2011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2DB852B-5E54-460C-88A0-E39C2FEBCFF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1142984"/>
            <a:ext cx="8686800" cy="1042974"/>
          </a:xfrm>
        </p:spPr>
        <p:txBody>
          <a:bodyPr>
            <a:normAutofit/>
          </a:bodyPr>
          <a:lstStyle/>
          <a:p>
            <a:pPr algn="ctr"/>
            <a:r>
              <a:rPr lang="ru-RU" sz="2800" cap="none" dirty="0" err="1" smtClean="0"/>
              <a:t>Хар</a:t>
            </a:r>
            <a:r>
              <a:rPr lang="uk-UA" sz="2800" cap="none" dirty="0" err="1" smtClean="0"/>
              <a:t>ківська</a:t>
            </a:r>
            <a:r>
              <a:rPr lang="uk-UA" sz="2800" cap="none" dirty="0" smtClean="0"/>
              <a:t> загальноосвітня школа</a:t>
            </a:r>
            <a:br>
              <a:rPr lang="uk-UA" sz="2800" cap="none" dirty="0" smtClean="0"/>
            </a:br>
            <a:r>
              <a:rPr lang="uk-UA" sz="2800" cap="none" dirty="0" smtClean="0"/>
              <a:t>І-ІІІ ступенів №57</a:t>
            </a:r>
            <a:endParaRPr lang="ru-RU" sz="2800" cap="none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304800" y="3214686"/>
            <a:ext cx="8686800" cy="2865439"/>
          </a:xfrm>
        </p:spPr>
        <p:txBody>
          <a:bodyPr/>
          <a:lstStyle/>
          <a:p>
            <a:pPr algn="ctr">
              <a:buNone/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Табір відпочинку з денним перебуванням</a:t>
            </a:r>
          </a:p>
          <a:p>
            <a:pPr algn="ctr">
              <a:buNone/>
            </a:pPr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3600" b="1" dirty="0" err="1" smtClean="0">
                <a:solidFill>
                  <a:schemeClr val="accent2">
                    <a:lumMod val="50000"/>
                  </a:schemeClr>
                </a:solidFill>
              </a:rPr>
              <a:t>“Веселка”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020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84368" y="5877272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9757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2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2161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071802" y="4857760"/>
            <a:ext cx="2743200" cy="1109658"/>
          </a:xfrm>
        </p:spPr>
        <p:txBody>
          <a:bodyPr/>
          <a:lstStyle/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На зарядку </a:t>
            </a:r>
          </a:p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Хто з </a:t>
            </a:r>
            <a:r>
              <a:rPr lang="uk-UA" dirty="0" err="1" smtClean="0">
                <a:solidFill>
                  <a:schemeClr val="accent2">
                    <a:lumMod val="75000"/>
                  </a:schemeClr>
                </a:solidFill>
              </a:rPr>
              <a:t>утра</a:t>
            </a: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 відведе вас, дітвора !?</a:t>
            </a:r>
          </a:p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Нам без нього, як без рук</a:t>
            </a:r>
          </a:p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Це, звичайно, наш фізрук. 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Содержимое 4" descr="F:\детские песни\лагерь\PICT3229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1500174"/>
            <a:ext cx="3929090" cy="292895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F:\детские песни\лагерь\PICT325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00174"/>
            <a:ext cx="3929090" cy="29289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10227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5214950"/>
            <a:ext cx="2743200" cy="733422"/>
          </a:xfrm>
        </p:spPr>
        <p:txBody>
          <a:bodyPr>
            <a:normAutofit/>
          </a:bodyPr>
          <a:lstStyle/>
          <a:p>
            <a:pPr algn="ctr"/>
            <a:r>
              <a:rPr lang="uk-UA" sz="1400" b="0" dirty="0" err="1" smtClean="0"/>
              <a:t>ФК“Металіст”-</a:t>
            </a:r>
            <a:r>
              <a:rPr lang="uk-UA" sz="1400" b="0" dirty="0" smtClean="0"/>
              <a:t> команда нашої  мрії</a:t>
            </a:r>
            <a:r>
              <a:rPr lang="ru-RU" sz="1400" b="0" dirty="0" smtClean="0"/>
              <a:t/>
            </a:r>
            <a:br>
              <a:rPr lang="ru-RU" sz="1400" b="0" dirty="0" smtClean="0"/>
            </a:br>
            <a:endParaRPr lang="ru-RU" sz="1400" b="0" dirty="0"/>
          </a:p>
        </p:txBody>
      </p:sp>
      <p:pic>
        <p:nvPicPr>
          <p:cNvPr id="4098" name="Picture 2" descr="C:\Users\Сергей\Desktop\Презентация лагерь\PICT346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1785926"/>
            <a:ext cx="2371720" cy="1778790"/>
          </a:xfrm>
          <a:prstGeom prst="rect">
            <a:avLst/>
          </a:prstGeom>
          <a:noFill/>
        </p:spPr>
      </p:pic>
      <p:pic>
        <p:nvPicPr>
          <p:cNvPr id="4099" name="Picture 3" descr="C:\Users\Сергей\Desktop\Презентация лагерь\PICT34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642918"/>
            <a:ext cx="2333640" cy="1750230"/>
          </a:xfrm>
          <a:prstGeom prst="rect">
            <a:avLst/>
          </a:prstGeom>
          <a:noFill/>
        </p:spPr>
      </p:pic>
      <p:pic>
        <p:nvPicPr>
          <p:cNvPr id="4100" name="Picture 4" descr="C:\Users\Сергей\Desktop\Презентация лагерь\PICT34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3357562"/>
            <a:ext cx="2381235" cy="1785926"/>
          </a:xfrm>
          <a:prstGeom prst="rect">
            <a:avLst/>
          </a:prstGeom>
          <a:noFill/>
        </p:spPr>
      </p:pic>
      <p:pic>
        <p:nvPicPr>
          <p:cNvPr id="4101" name="Picture 5" descr="C:\Users\Сергей\Desktop\Презентация лагерь\PICT34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3357562"/>
            <a:ext cx="2381267" cy="1785950"/>
          </a:xfrm>
          <a:prstGeom prst="rect">
            <a:avLst/>
          </a:prstGeom>
          <a:noFill/>
        </p:spPr>
      </p:pic>
      <p:pic>
        <p:nvPicPr>
          <p:cNvPr id="4102" name="Picture 6" descr="C:\Users\Сергей\Desktop\Презентация лагерь\PICT346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2976" y="642918"/>
            <a:ext cx="2381267" cy="1785950"/>
          </a:xfrm>
          <a:prstGeom prst="rect">
            <a:avLst/>
          </a:prstGeom>
          <a:noFill/>
        </p:spPr>
      </p:pic>
    </p:spTree>
  </p:cSld>
  <p:clrMapOvr>
    <a:masterClrMapping/>
  </p:clrMapOvr>
  <p:transition advTm="9868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214678" y="5500702"/>
            <a:ext cx="3008313" cy="533384"/>
          </a:xfrm>
        </p:spPr>
        <p:txBody>
          <a:bodyPr>
            <a:normAutofit/>
          </a:bodyPr>
          <a:lstStyle/>
          <a:p>
            <a:pPr algn="ctr"/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Вічна </a:t>
            </a:r>
            <a:r>
              <a:rPr lang="uk-UA" sz="2000" dirty="0" err="1" smtClean="0">
                <a:solidFill>
                  <a:schemeClr val="accent2">
                    <a:lumMod val="75000"/>
                  </a:schemeClr>
                </a:solidFill>
              </a:rPr>
              <a:t>пам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’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ять героям!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 descr="H:\НАКАЗ І ЕТАП\лагерь 2010 документація\фото\висота Конева (для сайта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85926"/>
            <a:ext cx="4028143" cy="2954716"/>
          </a:xfrm>
          <a:prstGeom prst="rect">
            <a:avLst/>
          </a:prstGeom>
          <a:noFill/>
        </p:spPr>
      </p:pic>
      <p:pic>
        <p:nvPicPr>
          <p:cNvPr id="2051" name="Picture 3" descr="C:\Users\Сергей\Desktop\Презентация лагерь\PICT34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785926"/>
            <a:ext cx="3905277" cy="2928958"/>
          </a:xfrm>
          <a:prstGeom prst="rect">
            <a:avLst/>
          </a:prstGeom>
          <a:noFill/>
        </p:spPr>
      </p:pic>
    </p:spTree>
  </p:cSld>
  <p:clrMapOvr>
    <a:masterClrMapping/>
  </p:clrMapOvr>
  <p:transition advTm="10018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886728" cy="1162050"/>
          </a:xfrm>
        </p:spPr>
        <p:txBody>
          <a:bodyPr/>
          <a:lstStyle/>
          <a:p>
            <a:pPr algn="ctr"/>
            <a:r>
              <a:rPr lang="ru-RU" sz="1400" dirty="0" err="1" smtClean="0"/>
              <a:t>Наші</a:t>
            </a:r>
            <a:r>
              <a:rPr lang="ru-RU" sz="1400" dirty="0" smtClean="0"/>
              <a:t> </a:t>
            </a:r>
            <a:r>
              <a:rPr lang="ru-RU" sz="1400" dirty="0" err="1" smtClean="0"/>
              <a:t>улюбленці</a:t>
            </a:r>
            <a:r>
              <a:rPr lang="ru-RU" sz="1400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F:\детские песни\лагерь\PICT3329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0" y="1785926"/>
            <a:ext cx="4543428" cy="3384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F:\детские песни\лагерь\PICT328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1785926"/>
            <a:ext cx="4417705" cy="33575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9883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F:\детские песни\лагерь\PICT3374.JPG"/>
          <p:cNvPicPr>
            <a:picLocks noGrp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928802"/>
            <a:ext cx="4291012" cy="3219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 descr="C:\Users\Сергей\Desktop\Презентация лагерь\PICT35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000240"/>
            <a:ext cx="4429124" cy="3214710"/>
          </a:xfrm>
          <a:prstGeom prst="rect">
            <a:avLst/>
          </a:prstGeom>
          <a:noFill/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1400" dirty="0" smtClean="0"/>
              <a:t>Наша гордість.</a:t>
            </a:r>
            <a:br>
              <a:rPr lang="uk-UA" sz="1400" dirty="0" smtClean="0"/>
            </a:br>
            <a:r>
              <a:rPr lang="uk-UA" sz="1400" dirty="0" smtClean="0"/>
              <a:t>Переможці  районної Спартакіади.  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>
              <a:latin typeface="Franklin Gothic Demi" pitchFamily="34" charset="0"/>
            </a:endParaRPr>
          </a:p>
        </p:txBody>
      </p:sp>
    </p:spTree>
  </p:cSld>
  <p:clrMapOvr>
    <a:masterClrMapping/>
  </p:clrMapOvr>
  <p:transition advTm="10248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000364" y="5357826"/>
            <a:ext cx="3008313" cy="571504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Конкурс малюнків на асфальті «Земля </a:t>
            </a:r>
            <a:r>
              <a:rPr lang="uk-UA" dirty="0" err="1" smtClean="0">
                <a:solidFill>
                  <a:schemeClr val="accent2">
                    <a:lumMod val="75000"/>
                  </a:schemeClr>
                </a:solidFill>
              </a:rPr>
              <a:t>–наш</a:t>
            </a: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 рідний дім».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5" name="Содержимое 4" descr="F:\детские песни\лагерь\PICT3209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2" y="1571612"/>
            <a:ext cx="4357718" cy="3214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F:\детские песни\лагерь\PICT321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571612"/>
            <a:ext cx="4000528" cy="32147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10515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Users\Сергей\Desktop\Презентация лагерь\PICT35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857232"/>
            <a:ext cx="4143404" cy="2393149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42976" y="1571612"/>
            <a:ext cx="2743200" cy="928694"/>
          </a:xfrm>
        </p:spPr>
        <p:txBody>
          <a:bodyPr>
            <a:normAutofit/>
          </a:bodyPr>
          <a:lstStyle/>
          <a:p>
            <a:pPr algn="ctr"/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</a:rPr>
              <a:t>Урочисте закриття.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170" name="Picture 2" descr="C:\Users\Сергей\Desktop\Презентация лагерь\PICT352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500438"/>
            <a:ext cx="4183055" cy="3137291"/>
          </a:xfrm>
          <a:prstGeom prst="rect">
            <a:avLst/>
          </a:prstGeom>
          <a:noFill/>
        </p:spPr>
      </p:pic>
      <p:pic>
        <p:nvPicPr>
          <p:cNvPr id="7171" name="Picture 3" descr="C:\Users\Сергей\Desktop\Презентация лагерь\PICT35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00438"/>
            <a:ext cx="4143404" cy="3107553"/>
          </a:xfrm>
          <a:prstGeom prst="rect">
            <a:avLst/>
          </a:prstGeom>
          <a:noFill/>
        </p:spPr>
      </p:pic>
    </p:spTree>
  </p:cSld>
  <p:clrMapOvr>
    <a:masterClrMapping/>
  </p:clrMapOvr>
  <p:transition advTm="10410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2643182"/>
            <a:ext cx="8305800" cy="1643066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До побачення, </a:t>
            </a:r>
            <a:br>
              <a:rPr lang="uk-UA" dirty="0" smtClean="0"/>
            </a:br>
            <a:r>
              <a:rPr lang="uk-UA" dirty="0" err="1" smtClean="0"/>
              <a:t>“Веселкова</a:t>
            </a:r>
            <a:r>
              <a:rPr lang="uk-UA" dirty="0" smtClean="0"/>
              <a:t> країно!”</a:t>
            </a:r>
            <a:endParaRPr lang="ru-RU" dirty="0"/>
          </a:p>
        </p:txBody>
      </p:sp>
    </p:spTree>
  </p:cSld>
  <p:clrMapOvr>
    <a:masterClrMapping/>
  </p:clrMapOvr>
  <p:transition advTm="9617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642918"/>
            <a:ext cx="3786214" cy="714380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>
                <a:latin typeface="+mn-lt"/>
              </a:rPr>
              <a:t>Вітаємо!</a:t>
            </a:r>
            <a:endParaRPr lang="ru-RU" sz="3600" dirty="0">
              <a:latin typeface="+mn-lt"/>
            </a:endParaRPr>
          </a:p>
        </p:txBody>
      </p:sp>
      <p:pic>
        <p:nvPicPr>
          <p:cNvPr id="5" name="Рисунок 4" descr="F:\детские песни\лагерь\PICT336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04" y="1571612"/>
            <a:ext cx="6120765" cy="4590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9953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Наш девіз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643182"/>
            <a:ext cx="8686800" cy="343694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Хай у кожному </a:t>
            </a:r>
            <a:r>
              <a:rPr lang="ru-RU" dirty="0" err="1" smtClean="0"/>
              <a:t>серц</a:t>
            </a:r>
            <a:r>
              <a:rPr lang="uk-UA" dirty="0" smtClean="0"/>
              <a:t>і,</a:t>
            </a:r>
          </a:p>
          <a:p>
            <a:pPr algn="ctr">
              <a:buNone/>
            </a:pPr>
            <a:r>
              <a:rPr lang="uk-UA" dirty="0" smtClean="0"/>
              <a:t>Наче сонячна мрія </a:t>
            </a:r>
          </a:p>
          <a:p>
            <a:pPr algn="ctr">
              <a:buNone/>
            </a:pPr>
            <a:r>
              <a:rPr lang="uk-UA" dirty="0" smtClean="0"/>
              <a:t>Заспіває веселка</a:t>
            </a:r>
          </a:p>
          <a:p>
            <a:pPr algn="ctr">
              <a:buNone/>
            </a:pPr>
            <a:r>
              <a:rPr lang="uk-UA" dirty="0" smtClean="0"/>
              <a:t>На добро та надію.</a:t>
            </a:r>
            <a:endParaRPr lang="ru-RU" dirty="0"/>
          </a:p>
        </p:txBody>
      </p:sp>
    </p:spTree>
  </p:cSld>
  <p:clrMapOvr>
    <a:masterClrMapping/>
  </p:clrMapOvr>
  <p:transition advTm="9971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Напрямки роботи табору: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uk-UA" dirty="0" smtClean="0"/>
              <a:t>патріотичний</a:t>
            </a:r>
          </a:p>
          <a:p>
            <a:pPr>
              <a:buFontTx/>
              <a:buChar char="-"/>
            </a:pPr>
            <a:r>
              <a:rPr lang="uk-UA" dirty="0" smtClean="0"/>
              <a:t>моральний</a:t>
            </a:r>
          </a:p>
          <a:p>
            <a:pPr>
              <a:buFontTx/>
              <a:buChar char="-"/>
            </a:pPr>
            <a:r>
              <a:rPr lang="uk-UA" dirty="0" smtClean="0"/>
              <a:t>художньо-естетичний</a:t>
            </a:r>
          </a:p>
          <a:p>
            <a:pPr>
              <a:buFontTx/>
              <a:buChar char="-"/>
            </a:pPr>
            <a:r>
              <a:rPr lang="uk-UA" dirty="0" smtClean="0"/>
              <a:t>спортивно-оздоровчий</a:t>
            </a:r>
          </a:p>
          <a:p>
            <a:pPr>
              <a:buFontTx/>
              <a:buChar char="-"/>
            </a:pPr>
            <a:r>
              <a:rPr lang="uk-UA" dirty="0" smtClean="0"/>
              <a:t>екологічний</a:t>
            </a:r>
          </a:p>
          <a:p>
            <a:pPr>
              <a:buFontTx/>
              <a:buChar char="-"/>
            </a:pPr>
            <a:r>
              <a:rPr lang="uk-UA" dirty="0" smtClean="0"/>
              <a:t>краєзнавчий</a:t>
            </a:r>
          </a:p>
          <a:p>
            <a:pPr>
              <a:buFontTx/>
              <a:buChar char="-"/>
            </a:pPr>
            <a:r>
              <a:rPr lang="uk-UA" dirty="0" smtClean="0"/>
              <a:t>трудовий</a:t>
            </a:r>
            <a:endParaRPr lang="ru-RU" dirty="0"/>
          </a:p>
        </p:txBody>
      </p:sp>
    </p:spTree>
  </p:cSld>
  <p:clrMapOvr>
    <a:masterClrMapping/>
  </p:clrMapOvr>
  <p:transition advTm="10023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14282" y="1357298"/>
            <a:ext cx="2743200" cy="1038220"/>
          </a:xfrm>
        </p:spPr>
        <p:txBody>
          <a:bodyPr/>
          <a:lstStyle/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Урочисте відкриття табору відпочинку з денним перебуванням </a:t>
            </a:r>
            <a:r>
              <a:rPr lang="uk-UA" dirty="0" err="1" smtClean="0">
                <a:solidFill>
                  <a:schemeClr val="accent2">
                    <a:lumMod val="75000"/>
                  </a:schemeClr>
                </a:solidFill>
              </a:rPr>
              <a:t>“Веселка”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Содержимое 4" descr="F:\детские песни\лагерь\PICT3189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86050" y="1142984"/>
            <a:ext cx="6143668" cy="47863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10270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2"/>
          </p:nvPr>
        </p:nvSpPr>
        <p:spPr>
          <a:xfrm>
            <a:off x="285720" y="1571612"/>
            <a:ext cx="2743200" cy="752468"/>
          </a:xfrm>
        </p:spPr>
        <p:txBody>
          <a:bodyPr/>
          <a:lstStyle/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Діти, дружно по порядку,</a:t>
            </a:r>
          </a:p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Всі вставаймо на зарядку!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Содержимое 8" descr="F:\детские песни\лагерь\PICT3280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43240" y="1428736"/>
            <a:ext cx="5540378" cy="4357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10002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85720" y="1142984"/>
            <a:ext cx="2743200" cy="3929058"/>
          </a:xfrm>
        </p:spPr>
        <p:txBody>
          <a:bodyPr/>
          <a:lstStyle/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Всі за стіл !</a:t>
            </a:r>
          </a:p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Єднатись час:</a:t>
            </a:r>
          </a:p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На сніданок ,що у нас?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 descr="H:\НАКАЗ І ЕТАП\лагерь 2010 документація\фото\P101062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928670"/>
            <a:ext cx="6050665" cy="4929222"/>
          </a:xfrm>
          <a:prstGeom prst="rect">
            <a:avLst/>
          </a:prstGeom>
          <a:noFill/>
        </p:spPr>
      </p:pic>
    </p:spTree>
  </p:cSld>
  <p:clrMapOvr>
    <a:masterClrMapping/>
  </p:clrMapOvr>
  <p:transition advTm="9838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643306" y="2500306"/>
            <a:ext cx="2257412" cy="1176326"/>
          </a:xfrm>
        </p:spPr>
        <p:txBody>
          <a:bodyPr/>
          <a:lstStyle/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Хто куди: хто у походи,</a:t>
            </a:r>
          </a:p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Хто в кіно,хто на городи.</a:t>
            </a:r>
          </a:p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Ті на пляжі загорають</a:t>
            </a:r>
          </a:p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Ті малюють, ті читають.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Содержимое 4" descr="F:\детские песни\лагерь\PICT3281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571480"/>
            <a:ext cx="2928958" cy="2000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F:\детские песни\лагерь\PICT326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3571876"/>
            <a:ext cx="2643206" cy="2214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F:\детские песни\лагерь\PICT335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2" y="714356"/>
            <a:ext cx="2060240" cy="2580307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 descr="C:\Users\Сергей\Desktop\Презентация лагерь\PICT34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1" y="3569488"/>
            <a:ext cx="2928958" cy="2196718"/>
          </a:xfrm>
          <a:prstGeom prst="rect">
            <a:avLst/>
          </a:prstGeom>
          <a:noFill/>
        </p:spPr>
      </p:pic>
    </p:spTree>
  </p:cSld>
  <p:clrMapOvr>
    <a:masterClrMapping/>
  </p:clrMapOvr>
  <p:transition advTm="9812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857224" y="1285860"/>
            <a:ext cx="2743200" cy="1181096"/>
          </a:xfrm>
        </p:spPr>
        <p:txBody>
          <a:bodyPr/>
          <a:lstStyle/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Ось прийшов веселий час!</a:t>
            </a:r>
          </a:p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Сто розваг для тебе в нас:</a:t>
            </a:r>
          </a:p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Бігай,грайся,розважайся,</a:t>
            </a:r>
          </a:p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Чи в басейні покупайся.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Picture 2" descr="H:\НАКАЗ І ЕТАП\лагерь 2010 документація\фото\басейн 0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643306" y="3214686"/>
            <a:ext cx="5043494" cy="2664620"/>
          </a:xfrm>
          <a:prstGeom prst="rect">
            <a:avLst/>
          </a:prstGeom>
          <a:noFill/>
        </p:spPr>
      </p:pic>
      <p:pic>
        <p:nvPicPr>
          <p:cNvPr id="6" name="Рисунок 5" descr="F:\детские песни\лагерь\PICT336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4" y="714356"/>
            <a:ext cx="4429156" cy="236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F:\детские песни\лагерь\PICT328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3214686"/>
            <a:ext cx="3214710" cy="27860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8192">
    <p:newsflash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266</TotalTime>
  <Words>180</Words>
  <Application>Microsoft Office PowerPoint</Application>
  <PresentationFormat>Экран (4:3)</PresentationFormat>
  <Paragraphs>42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Харківська загальноосвітня школа І-ІІІ ступенів №57</vt:lpstr>
      <vt:lpstr>Вітаємо!</vt:lpstr>
      <vt:lpstr>Наш девіз:</vt:lpstr>
      <vt:lpstr>Напрямки роботи табору: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ФК“Металіст”- команда нашої  мрії </vt:lpstr>
      <vt:lpstr>Презентация PowerPoint</vt:lpstr>
      <vt:lpstr>Наші улюбленці. </vt:lpstr>
      <vt:lpstr>Наша гордість. Переможці  районної Спартакіади.   </vt:lpstr>
      <vt:lpstr>Презентация PowerPoint</vt:lpstr>
      <vt:lpstr>Презентация PowerPoint</vt:lpstr>
      <vt:lpstr>До побачення,  “Веселкова країно!”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Харківська загальноосвітня школа І-ІІІ ступенів №57</dc:title>
  <dc:creator>Сергей</dc:creator>
  <cp:lastModifiedBy>user</cp:lastModifiedBy>
  <cp:revision>29</cp:revision>
  <dcterms:created xsi:type="dcterms:W3CDTF">2011-06-18T10:44:55Z</dcterms:created>
  <dcterms:modified xsi:type="dcterms:W3CDTF">2011-06-20T08:11:39Z</dcterms:modified>
</cp:coreProperties>
</file>